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60" r:id="rId3"/>
    <p:sldId id="257" r:id="rId4"/>
    <p:sldId id="259" r:id="rId5"/>
    <p:sldId id="261" r:id="rId6"/>
  </p:sldIdLst>
  <p:sldSz cx="12192000" cy="6858000"/>
  <p:notesSz cx="9896475" cy="143017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EBDDB-D0CD-4B01-8BB2-D2A70285136C}" v="129" dt="2021-11-09T17:44:1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e Heeling" userId="54b05509c4dcbf1e" providerId="LiveId" clId="{4ABEBDDB-D0CD-4B01-8BB2-D2A70285136C}"/>
    <pc:docChg chg="undo custSel modSld">
      <pc:chgData name="Jonne Heeling" userId="54b05509c4dcbf1e" providerId="LiveId" clId="{4ABEBDDB-D0CD-4B01-8BB2-D2A70285136C}" dt="2021-11-09T17:44:40.840" v="137" actId="478"/>
      <pc:docMkLst>
        <pc:docMk/>
      </pc:docMkLst>
      <pc:sldChg chg="modSp">
        <pc:chgData name="Jonne Heeling" userId="54b05509c4dcbf1e" providerId="LiveId" clId="{4ABEBDDB-D0CD-4B01-8BB2-D2A70285136C}" dt="2021-11-09T17:43:32.044" v="101" actId="20577"/>
        <pc:sldMkLst>
          <pc:docMk/>
          <pc:sldMk cId="2542810672" sldId="257"/>
        </pc:sldMkLst>
        <pc:graphicFrameChg chg="mod">
          <ac:chgData name="Jonne Heeling" userId="54b05509c4dcbf1e" providerId="LiveId" clId="{4ABEBDDB-D0CD-4B01-8BB2-D2A70285136C}" dt="2021-11-09T17:43:32.044" v="101" actId="20577"/>
          <ac:graphicFrameMkLst>
            <pc:docMk/>
            <pc:sldMk cId="2542810672" sldId="257"/>
            <ac:graphicFrameMk id="5" creationId="{5337A4A8-0C99-434F-9C8A-F7339CBAED9A}"/>
          </ac:graphicFrameMkLst>
        </pc:graphicFrameChg>
      </pc:sldChg>
      <pc:sldChg chg="addSp delSp modSp mod">
        <pc:chgData name="Jonne Heeling" userId="54b05509c4dcbf1e" providerId="LiveId" clId="{4ABEBDDB-D0CD-4B01-8BB2-D2A70285136C}" dt="2021-11-09T17:44:33.954" v="133" actId="478"/>
        <pc:sldMkLst>
          <pc:docMk/>
          <pc:sldMk cId="365836333" sldId="258"/>
        </pc:sldMkLst>
        <pc:graphicFrameChg chg="mod">
          <ac:chgData name="Jonne Heeling" userId="54b05509c4dcbf1e" providerId="LiveId" clId="{4ABEBDDB-D0CD-4B01-8BB2-D2A70285136C}" dt="2021-11-09T17:42:56.013" v="39" actId="20577"/>
          <ac:graphicFrameMkLst>
            <pc:docMk/>
            <pc:sldMk cId="365836333" sldId="258"/>
            <ac:graphicFrameMk id="5" creationId="{C26B2D07-FB8A-484D-B60D-17B3A270D5C6}"/>
          </ac:graphicFrameMkLst>
        </pc:graphicFrameChg>
        <pc:picChg chg="add del">
          <ac:chgData name="Jonne Heeling" userId="54b05509c4dcbf1e" providerId="LiveId" clId="{4ABEBDDB-D0CD-4B01-8BB2-D2A70285136C}" dt="2021-11-09T17:44:33.954" v="133" actId="478"/>
          <ac:picMkLst>
            <pc:docMk/>
            <pc:sldMk cId="365836333" sldId="258"/>
            <ac:picMk id="4" creationId="{3DDB21EC-66FB-4860-833E-954FD0BBC51C}"/>
          </ac:picMkLst>
        </pc:picChg>
      </pc:sldChg>
      <pc:sldChg chg="modSp">
        <pc:chgData name="Jonne Heeling" userId="54b05509c4dcbf1e" providerId="LiveId" clId="{4ABEBDDB-D0CD-4B01-8BB2-D2A70285136C}" dt="2021-11-09T17:44:04.813" v="126" actId="20577"/>
        <pc:sldMkLst>
          <pc:docMk/>
          <pc:sldMk cId="3578758057" sldId="259"/>
        </pc:sldMkLst>
        <pc:graphicFrameChg chg="mod">
          <ac:chgData name="Jonne Heeling" userId="54b05509c4dcbf1e" providerId="LiveId" clId="{4ABEBDDB-D0CD-4B01-8BB2-D2A70285136C}" dt="2021-11-09T17:44:04.813" v="126" actId="20577"/>
          <ac:graphicFrameMkLst>
            <pc:docMk/>
            <pc:sldMk cId="3578758057" sldId="259"/>
            <ac:graphicFrameMk id="5" creationId="{5337A4A8-0C99-434F-9C8A-F7339CBAED9A}"/>
          </ac:graphicFrameMkLst>
        </pc:graphicFrameChg>
      </pc:sldChg>
      <pc:sldChg chg="addSp delSp modSp mod">
        <pc:chgData name="Jonne Heeling" userId="54b05509c4dcbf1e" providerId="LiveId" clId="{4ABEBDDB-D0CD-4B01-8BB2-D2A70285136C}" dt="2021-11-09T17:44:40.840" v="137" actId="478"/>
        <pc:sldMkLst>
          <pc:docMk/>
          <pc:sldMk cId="667482560" sldId="260"/>
        </pc:sldMkLst>
        <pc:spChg chg="mod">
          <ac:chgData name="Jonne Heeling" userId="54b05509c4dcbf1e" providerId="LiveId" clId="{4ABEBDDB-D0CD-4B01-8BB2-D2A70285136C}" dt="2021-11-09T17:44:35.046" v="134" actId="1076"/>
          <ac:spMkLst>
            <pc:docMk/>
            <pc:sldMk cId="667482560" sldId="260"/>
            <ac:spMk id="2" creationId="{1551A851-A3DB-485C-A09C-E721CCAE01FE}"/>
          </ac:spMkLst>
        </pc:spChg>
        <pc:graphicFrameChg chg="mod">
          <ac:chgData name="Jonne Heeling" userId="54b05509c4dcbf1e" providerId="LiveId" clId="{4ABEBDDB-D0CD-4B01-8BB2-D2A70285136C}" dt="2021-11-09T17:44:36.740" v="136" actId="1076"/>
          <ac:graphicFrameMkLst>
            <pc:docMk/>
            <pc:sldMk cId="667482560" sldId="260"/>
            <ac:graphicFrameMk id="5" creationId="{C26B2D07-FB8A-484D-B60D-17B3A270D5C6}"/>
          </ac:graphicFrameMkLst>
        </pc:graphicFrameChg>
        <pc:picChg chg="add del">
          <ac:chgData name="Jonne Heeling" userId="54b05509c4dcbf1e" providerId="LiveId" clId="{4ABEBDDB-D0CD-4B01-8BB2-D2A70285136C}" dt="2021-11-09T17:44:40.840" v="137" actId="478"/>
          <ac:picMkLst>
            <pc:docMk/>
            <pc:sldMk cId="667482560" sldId="260"/>
            <ac:picMk id="3" creationId="{FE9D2AA9-373E-4291-B0AC-839473E7236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092B3-BE68-4579-85DF-07C601C7860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B64CF1-6818-4972-8DBA-D8A1CDE93278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hebt jouw weektaak regelmatig niet af</a:t>
          </a:r>
          <a:endParaRPr lang="en-US" dirty="0">
            <a:solidFill>
              <a:schemeClr val="tx1"/>
            </a:solidFill>
          </a:endParaRPr>
        </a:p>
      </dgm:t>
    </dgm:pt>
    <dgm:pt modelId="{771E2AA5-A597-4A68-B1F8-51C6044CC3C6}" type="parTrans" cxnId="{28158F5E-EB63-46F2-A679-13A7F82BA63E}">
      <dgm:prSet/>
      <dgm:spPr/>
      <dgm:t>
        <a:bodyPr/>
        <a:lstStyle/>
        <a:p>
          <a:endParaRPr lang="en-US"/>
        </a:p>
      </dgm:t>
    </dgm:pt>
    <dgm:pt modelId="{0C694A36-6F64-4D7B-A71C-144132CE10E4}" type="sibTrans" cxnId="{28158F5E-EB63-46F2-A679-13A7F82BA63E}">
      <dgm:prSet/>
      <dgm:spPr/>
      <dgm:t>
        <a:bodyPr/>
        <a:lstStyle/>
        <a:p>
          <a:endParaRPr lang="en-US"/>
        </a:p>
      </dgm:t>
    </dgm:pt>
    <dgm:pt modelId="{40E42BAF-C86A-49A6-9E21-D615FA23B33F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kijkt meestal niet na of niet goed na</a:t>
          </a:r>
          <a:endParaRPr lang="en-US" dirty="0">
            <a:solidFill>
              <a:schemeClr val="tx1"/>
            </a:solidFill>
          </a:endParaRPr>
        </a:p>
      </dgm:t>
    </dgm:pt>
    <dgm:pt modelId="{0822CC28-264D-4C46-8F92-BB669865DD22}" type="parTrans" cxnId="{8259C8A0-82B4-4926-9F83-CD8D34540270}">
      <dgm:prSet/>
      <dgm:spPr/>
      <dgm:t>
        <a:bodyPr/>
        <a:lstStyle/>
        <a:p>
          <a:endParaRPr lang="en-US"/>
        </a:p>
      </dgm:t>
    </dgm:pt>
    <dgm:pt modelId="{84D86AFD-8477-446A-B691-EB47E3B0FF7D}" type="sibTrans" cxnId="{8259C8A0-82B4-4926-9F83-CD8D34540270}">
      <dgm:prSet/>
      <dgm:spPr/>
      <dgm:t>
        <a:bodyPr/>
        <a:lstStyle/>
        <a:p>
          <a:endParaRPr lang="en-US"/>
        </a:p>
      </dgm:t>
    </dgm:pt>
    <dgm:pt modelId="{CD0570CA-31EB-4CAA-A11C-A5346C324337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Als je het lastig vindt, vraag je meestal geen hulp of schrijf je het over uit het antwoordenboekje</a:t>
          </a:r>
          <a:endParaRPr lang="en-US" dirty="0">
            <a:solidFill>
              <a:schemeClr val="tx1"/>
            </a:solidFill>
          </a:endParaRPr>
        </a:p>
      </dgm:t>
    </dgm:pt>
    <dgm:pt modelId="{3C104C01-3627-4054-A847-CEF17C41C685}" type="parTrans" cxnId="{CC432C22-EF26-48D6-8104-169B884896E0}">
      <dgm:prSet/>
      <dgm:spPr/>
      <dgm:t>
        <a:bodyPr/>
        <a:lstStyle/>
        <a:p>
          <a:endParaRPr lang="en-US"/>
        </a:p>
      </dgm:t>
    </dgm:pt>
    <dgm:pt modelId="{FCEA7FEB-DDB7-45A5-A6EB-C4CD8EFA0D27}" type="sibTrans" cxnId="{CC432C22-EF26-48D6-8104-169B884896E0}">
      <dgm:prSet/>
      <dgm:spPr/>
      <dgm:t>
        <a:bodyPr/>
        <a:lstStyle/>
        <a:p>
          <a:endParaRPr lang="en-US"/>
        </a:p>
      </dgm:t>
    </dgm:pt>
    <dgm:pt modelId="{D50EB022-4B53-474C-9677-234FA9DEBE1C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bent meestal met andere dingen bezig tijdens het zelfstandig werken</a:t>
          </a:r>
          <a:endParaRPr lang="en-US" dirty="0">
            <a:solidFill>
              <a:schemeClr val="tx1"/>
            </a:solidFill>
          </a:endParaRPr>
        </a:p>
      </dgm:t>
    </dgm:pt>
    <dgm:pt modelId="{797CCC64-5CF6-4EF5-B695-1D055C2C7416}" type="parTrans" cxnId="{4A3BA5D5-6343-4D9C-AEDE-9A69C360AF02}">
      <dgm:prSet/>
      <dgm:spPr/>
      <dgm:t>
        <a:bodyPr/>
        <a:lstStyle/>
        <a:p>
          <a:endParaRPr lang="en-US"/>
        </a:p>
      </dgm:t>
    </dgm:pt>
    <dgm:pt modelId="{6211FEC1-9D74-4EA1-B85E-F0506C19575B}" type="sibTrans" cxnId="{4A3BA5D5-6343-4D9C-AEDE-9A69C360AF02}">
      <dgm:prSet/>
      <dgm:spPr/>
      <dgm:t>
        <a:bodyPr/>
        <a:lstStyle/>
        <a:p>
          <a:endParaRPr lang="en-US"/>
        </a:p>
      </dgm:t>
    </dgm:pt>
    <dgm:pt modelId="{6E685428-A2CB-4C3C-ABF3-ACCC6DA20569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vergeet vaak de weektaak te gebruiken</a:t>
          </a:r>
          <a:endParaRPr lang="en-US" dirty="0">
            <a:solidFill>
              <a:schemeClr val="tx1"/>
            </a:solidFill>
          </a:endParaRPr>
        </a:p>
      </dgm:t>
    </dgm:pt>
    <dgm:pt modelId="{D3DE7BCC-DD44-49B2-BDC0-24BF481E6B74}" type="parTrans" cxnId="{2AF053CA-6C88-4C65-BD3B-FB5E728005D1}">
      <dgm:prSet/>
      <dgm:spPr/>
      <dgm:t>
        <a:bodyPr/>
        <a:lstStyle/>
        <a:p>
          <a:endParaRPr lang="en-US"/>
        </a:p>
      </dgm:t>
    </dgm:pt>
    <dgm:pt modelId="{367F7EED-D01E-4F5A-AAAD-6C7128812012}" type="sibTrans" cxnId="{2AF053CA-6C88-4C65-BD3B-FB5E728005D1}">
      <dgm:prSet/>
      <dgm:spPr/>
      <dgm:t>
        <a:bodyPr/>
        <a:lstStyle/>
        <a:p>
          <a:endParaRPr lang="en-US"/>
        </a:p>
      </dgm:t>
    </dgm:pt>
    <dgm:pt modelId="{EAD5BEBF-FBE5-45CB-B7A1-4A7E49436DD1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werkt meestal omdat de juf dat wil, maar te weinig om zelf te willen leren</a:t>
          </a:r>
          <a:endParaRPr lang="en-US" dirty="0">
            <a:solidFill>
              <a:schemeClr val="tx1"/>
            </a:solidFill>
          </a:endParaRPr>
        </a:p>
      </dgm:t>
    </dgm:pt>
    <dgm:pt modelId="{C22E3A40-3669-49AC-83D2-35C39449DDA3}" type="parTrans" cxnId="{8C893E43-1237-4161-AD0F-F63B3979C368}">
      <dgm:prSet/>
      <dgm:spPr/>
      <dgm:t>
        <a:bodyPr/>
        <a:lstStyle/>
        <a:p>
          <a:endParaRPr lang="en-US"/>
        </a:p>
      </dgm:t>
    </dgm:pt>
    <dgm:pt modelId="{25A4F1CC-BE1C-499F-9B7A-EE991949A750}" type="sibTrans" cxnId="{8C893E43-1237-4161-AD0F-F63B3979C368}">
      <dgm:prSet/>
      <dgm:spPr/>
      <dgm:t>
        <a:bodyPr/>
        <a:lstStyle/>
        <a:p>
          <a:endParaRPr lang="en-US"/>
        </a:p>
      </dgm:t>
    </dgm:pt>
    <dgm:pt modelId="{81C5BA6A-6965-4547-9567-507C83D3D029}" type="pres">
      <dgm:prSet presAssocID="{DF6092B3-BE68-4579-85DF-07C601C78605}" presName="diagram" presStyleCnt="0">
        <dgm:presLayoutVars>
          <dgm:dir/>
          <dgm:resizeHandles val="exact"/>
        </dgm:presLayoutVars>
      </dgm:prSet>
      <dgm:spPr/>
    </dgm:pt>
    <dgm:pt modelId="{4981DDEF-1A81-43D2-A656-0DEAA0F68C88}" type="pres">
      <dgm:prSet presAssocID="{13B64CF1-6818-4972-8DBA-D8A1CDE93278}" presName="node" presStyleLbl="node1" presStyleIdx="0" presStyleCnt="6">
        <dgm:presLayoutVars>
          <dgm:bulletEnabled val="1"/>
        </dgm:presLayoutVars>
      </dgm:prSet>
      <dgm:spPr/>
    </dgm:pt>
    <dgm:pt modelId="{F2C6FF2E-8C19-4BE6-8C0F-BD7733C63854}" type="pres">
      <dgm:prSet presAssocID="{0C694A36-6F64-4D7B-A71C-144132CE10E4}" presName="sibTrans" presStyleCnt="0"/>
      <dgm:spPr/>
    </dgm:pt>
    <dgm:pt modelId="{ADB971E4-28B0-4F4F-A265-E5F3A5A3B9E7}" type="pres">
      <dgm:prSet presAssocID="{40E42BAF-C86A-49A6-9E21-D615FA23B33F}" presName="node" presStyleLbl="node1" presStyleIdx="1" presStyleCnt="6">
        <dgm:presLayoutVars>
          <dgm:bulletEnabled val="1"/>
        </dgm:presLayoutVars>
      </dgm:prSet>
      <dgm:spPr/>
    </dgm:pt>
    <dgm:pt modelId="{0E26DE5C-4BE6-4779-8732-5809093836CF}" type="pres">
      <dgm:prSet presAssocID="{84D86AFD-8477-446A-B691-EB47E3B0FF7D}" presName="sibTrans" presStyleCnt="0"/>
      <dgm:spPr/>
    </dgm:pt>
    <dgm:pt modelId="{6BA74D33-23DE-4319-806B-8A3B8A778841}" type="pres">
      <dgm:prSet presAssocID="{CD0570CA-31EB-4CAA-A11C-A5346C324337}" presName="node" presStyleLbl="node1" presStyleIdx="2" presStyleCnt="6">
        <dgm:presLayoutVars>
          <dgm:bulletEnabled val="1"/>
        </dgm:presLayoutVars>
      </dgm:prSet>
      <dgm:spPr/>
    </dgm:pt>
    <dgm:pt modelId="{E9DBA4D4-94AB-4310-8178-FDDF787D1945}" type="pres">
      <dgm:prSet presAssocID="{FCEA7FEB-DDB7-45A5-A6EB-C4CD8EFA0D27}" presName="sibTrans" presStyleCnt="0"/>
      <dgm:spPr/>
    </dgm:pt>
    <dgm:pt modelId="{0BA90012-B95A-4C4A-B16E-212266EFC2EE}" type="pres">
      <dgm:prSet presAssocID="{D50EB022-4B53-474C-9677-234FA9DEBE1C}" presName="node" presStyleLbl="node1" presStyleIdx="3" presStyleCnt="6">
        <dgm:presLayoutVars>
          <dgm:bulletEnabled val="1"/>
        </dgm:presLayoutVars>
      </dgm:prSet>
      <dgm:spPr/>
    </dgm:pt>
    <dgm:pt modelId="{8CD32A85-A6C3-4108-87F5-70270C370663}" type="pres">
      <dgm:prSet presAssocID="{6211FEC1-9D74-4EA1-B85E-F0506C19575B}" presName="sibTrans" presStyleCnt="0"/>
      <dgm:spPr/>
    </dgm:pt>
    <dgm:pt modelId="{2C594692-F126-41B7-940E-615612AD8B75}" type="pres">
      <dgm:prSet presAssocID="{6E685428-A2CB-4C3C-ABF3-ACCC6DA20569}" presName="node" presStyleLbl="node1" presStyleIdx="4" presStyleCnt="6">
        <dgm:presLayoutVars>
          <dgm:bulletEnabled val="1"/>
        </dgm:presLayoutVars>
      </dgm:prSet>
      <dgm:spPr/>
    </dgm:pt>
    <dgm:pt modelId="{64C15D54-B27C-4F93-BC09-63E1DB3C9F12}" type="pres">
      <dgm:prSet presAssocID="{367F7EED-D01E-4F5A-AAAD-6C7128812012}" presName="sibTrans" presStyleCnt="0"/>
      <dgm:spPr/>
    </dgm:pt>
    <dgm:pt modelId="{9F2C1631-64A2-45AB-8E97-61934E282720}" type="pres">
      <dgm:prSet presAssocID="{EAD5BEBF-FBE5-45CB-B7A1-4A7E49436DD1}" presName="node" presStyleLbl="node1" presStyleIdx="5" presStyleCnt="6">
        <dgm:presLayoutVars>
          <dgm:bulletEnabled val="1"/>
        </dgm:presLayoutVars>
      </dgm:prSet>
      <dgm:spPr/>
    </dgm:pt>
  </dgm:ptLst>
  <dgm:cxnLst>
    <dgm:cxn modelId="{D764D10A-5C9D-4228-8A8D-ADD3CB413CE6}" type="presOf" srcId="{13B64CF1-6818-4972-8DBA-D8A1CDE93278}" destId="{4981DDEF-1A81-43D2-A656-0DEAA0F68C88}" srcOrd="0" destOrd="0" presId="urn:microsoft.com/office/officeart/2005/8/layout/default"/>
    <dgm:cxn modelId="{CC432C22-EF26-48D6-8104-169B884896E0}" srcId="{DF6092B3-BE68-4579-85DF-07C601C78605}" destId="{CD0570CA-31EB-4CAA-A11C-A5346C324337}" srcOrd="2" destOrd="0" parTransId="{3C104C01-3627-4054-A847-CEF17C41C685}" sibTransId="{FCEA7FEB-DDB7-45A5-A6EB-C4CD8EFA0D27}"/>
    <dgm:cxn modelId="{0799A234-5E09-4A24-9F60-36E31A6173E9}" type="presOf" srcId="{40E42BAF-C86A-49A6-9E21-D615FA23B33F}" destId="{ADB971E4-28B0-4F4F-A265-E5F3A5A3B9E7}" srcOrd="0" destOrd="0" presId="urn:microsoft.com/office/officeart/2005/8/layout/default"/>
    <dgm:cxn modelId="{5E0A323F-0A8A-4D9B-A030-CAB0A99864A3}" type="presOf" srcId="{DF6092B3-BE68-4579-85DF-07C601C78605}" destId="{81C5BA6A-6965-4547-9567-507C83D3D029}" srcOrd="0" destOrd="0" presId="urn:microsoft.com/office/officeart/2005/8/layout/default"/>
    <dgm:cxn modelId="{28158F5E-EB63-46F2-A679-13A7F82BA63E}" srcId="{DF6092B3-BE68-4579-85DF-07C601C78605}" destId="{13B64CF1-6818-4972-8DBA-D8A1CDE93278}" srcOrd="0" destOrd="0" parTransId="{771E2AA5-A597-4A68-B1F8-51C6044CC3C6}" sibTransId="{0C694A36-6F64-4D7B-A71C-144132CE10E4}"/>
    <dgm:cxn modelId="{8C893E43-1237-4161-AD0F-F63B3979C368}" srcId="{DF6092B3-BE68-4579-85DF-07C601C78605}" destId="{EAD5BEBF-FBE5-45CB-B7A1-4A7E49436DD1}" srcOrd="5" destOrd="0" parTransId="{C22E3A40-3669-49AC-83D2-35C39449DDA3}" sibTransId="{25A4F1CC-BE1C-499F-9B7A-EE991949A750}"/>
    <dgm:cxn modelId="{8259C8A0-82B4-4926-9F83-CD8D34540270}" srcId="{DF6092B3-BE68-4579-85DF-07C601C78605}" destId="{40E42BAF-C86A-49A6-9E21-D615FA23B33F}" srcOrd="1" destOrd="0" parTransId="{0822CC28-264D-4C46-8F92-BB669865DD22}" sibTransId="{84D86AFD-8477-446A-B691-EB47E3B0FF7D}"/>
    <dgm:cxn modelId="{211CE2A0-1E55-4931-A5B3-7AC491001FC4}" type="presOf" srcId="{6E685428-A2CB-4C3C-ABF3-ACCC6DA20569}" destId="{2C594692-F126-41B7-940E-615612AD8B75}" srcOrd="0" destOrd="0" presId="urn:microsoft.com/office/officeart/2005/8/layout/default"/>
    <dgm:cxn modelId="{CA1BE9A5-2DA7-4C5C-840B-C83252CB2CEC}" type="presOf" srcId="{EAD5BEBF-FBE5-45CB-B7A1-4A7E49436DD1}" destId="{9F2C1631-64A2-45AB-8E97-61934E282720}" srcOrd="0" destOrd="0" presId="urn:microsoft.com/office/officeart/2005/8/layout/default"/>
    <dgm:cxn modelId="{2AF053CA-6C88-4C65-BD3B-FB5E728005D1}" srcId="{DF6092B3-BE68-4579-85DF-07C601C78605}" destId="{6E685428-A2CB-4C3C-ABF3-ACCC6DA20569}" srcOrd="4" destOrd="0" parTransId="{D3DE7BCC-DD44-49B2-BDC0-24BF481E6B74}" sibTransId="{367F7EED-D01E-4F5A-AAAD-6C7128812012}"/>
    <dgm:cxn modelId="{4A3BA5D5-6343-4D9C-AEDE-9A69C360AF02}" srcId="{DF6092B3-BE68-4579-85DF-07C601C78605}" destId="{D50EB022-4B53-474C-9677-234FA9DEBE1C}" srcOrd="3" destOrd="0" parTransId="{797CCC64-5CF6-4EF5-B695-1D055C2C7416}" sibTransId="{6211FEC1-9D74-4EA1-B85E-F0506C19575B}"/>
    <dgm:cxn modelId="{EF466FFC-5FB5-46E1-8D30-B8566CF3203E}" type="presOf" srcId="{D50EB022-4B53-474C-9677-234FA9DEBE1C}" destId="{0BA90012-B95A-4C4A-B16E-212266EFC2EE}" srcOrd="0" destOrd="0" presId="urn:microsoft.com/office/officeart/2005/8/layout/default"/>
    <dgm:cxn modelId="{CBB351FD-0791-408A-9652-5F358D16978F}" type="presOf" srcId="{CD0570CA-31EB-4CAA-A11C-A5346C324337}" destId="{6BA74D33-23DE-4319-806B-8A3B8A778841}" srcOrd="0" destOrd="0" presId="urn:microsoft.com/office/officeart/2005/8/layout/default"/>
    <dgm:cxn modelId="{50C7C948-6E28-45C0-BE8C-B1EE97FCEE06}" type="presParOf" srcId="{81C5BA6A-6965-4547-9567-507C83D3D029}" destId="{4981DDEF-1A81-43D2-A656-0DEAA0F68C88}" srcOrd="0" destOrd="0" presId="urn:microsoft.com/office/officeart/2005/8/layout/default"/>
    <dgm:cxn modelId="{3F5581F6-B594-42C0-8753-01E04D8BBE28}" type="presParOf" srcId="{81C5BA6A-6965-4547-9567-507C83D3D029}" destId="{F2C6FF2E-8C19-4BE6-8C0F-BD7733C63854}" srcOrd="1" destOrd="0" presId="urn:microsoft.com/office/officeart/2005/8/layout/default"/>
    <dgm:cxn modelId="{575329E6-90FC-41AB-8406-7F99DD091FE1}" type="presParOf" srcId="{81C5BA6A-6965-4547-9567-507C83D3D029}" destId="{ADB971E4-28B0-4F4F-A265-E5F3A5A3B9E7}" srcOrd="2" destOrd="0" presId="urn:microsoft.com/office/officeart/2005/8/layout/default"/>
    <dgm:cxn modelId="{0C2CA9BB-2EF5-4C36-A0A9-6278644499F3}" type="presParOf" srcId="{81C5BA6A-6965-4547-9567-507C83D3D029}" destId="{0E26DE5C-4BE6-4779-8732-5809093836CF}" srcOrd="3" destOrd="0" presId="urn:microsoft.com/office/officeart/2005/8/layout/default"/>
    <dgm:cxn modelId="{3A33761D-8831-44E1-B58E-7365B500EA79}" type="presParOf" srcId="{81C5BA6A-6965-4547-9567-507C83D3D029}" destId="{6BA74D33-23DE-4319-806B-8A3B8A778841}" srcOrd="4" destOrd="0" presId="urn:microsoft.com/office/officeart/2005/8/layout/default"/>
    <dgm:cxn modelId="{C4C09EE8-0CD7-4DCB-A834-BD5E203A0C39}" type="presParOf" srcId="{81C5BA6A-6965-4547-9567-507C83D3D029}" destId="{E9DBA4D4-94AB-4310-8178-FDDF787D1945}" srcOrd="5" destOrd="0" presId="urn:microsoft.com/office/officeart/2005/8/layout/default"/>
    <dgm:cxn modelId="{F81B16A2-A264-4104-B0D7-67185B9E41EF}" type="presParOf" srcId="{81C5BA6A-6965-4547-9567-507C83D3D029}" destId="{0BA90012-B95A-4C4A-B16E-212266EFC2EE}" srcOrd="6" destOrd="0" presId="urn:microsoft.com/office/officeart/2005/8/layout/default"/>
    <dgm:cxn modelId="{62287C1F-8DF3-4B96-BE3E-82D085163F25}" type="presParOf" srcId="{81C5BA6A-6965-4547-9567-507C83D3D029}" destId="{8CD32A85-A6C3-4108-87F5-70270C370663}" srcOrd="7" destOrd="0" presId="urn:microsoft.com/office/officeart/2005/8/layout/default"/>
    <dgm:cxn modelId="{F7C0822F-416E-4A7E-AF89-122169221BCC}" type="presParOf" srcId="{81C5BA6A-6965-4547-9567-507C83D3D029}" destId="{2C594692-F126-41B7-940E-615612AD8B75}" srcOrd="8" destOrd="0" presId="urn:microsoft.com/office/officeart/2005/8/layout/default"/>
    <dgm:cxn modelId="{A9989900-E920-46FA-AF84-E396F25777FF}" type="presParOf" srcId="{81C5BA6A-6965-4547-9567-507C83D3D029}" destId="{64C15D54-B27C-4F93-BC09-63E1DB3C9F12}" srcOrd="9" destOrd="0" presId="urn:microsoft.com/office/officeart/2005/8/layout/default"/>
    <dgm:cxn modelId="{D7FE3EA7-5866-4A38-B5E4-5785665A1D7B}" type="presParOf" srcId="{81C5BA6A-6965-4547-9567-507C83D3D029}" destId="{9F2C1631-64A2-45AB-8E97-61934E2827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092B3-BE68-4579-85DF-07C601C7860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B64CF1-6818-4972-8DBA-D8A1CDE93278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hebt jouw weektaak bijna altijd niet af</a:t>
          </a:r>
          <a:endParaRPr lang="en-US" dirty="0">
            <a:solidFill>
              <a:schemeClr val="tx1"/>
            </a:solidFill>
          </a:endParaRPr>
        </a:p>
      </dgm:t>
    </dgm:pt>
    <dgm:pt modelId="{771E2AA5-A597-4A68-B1F8-51C6044CC3C6}" type="parTrans" cxnId="{28158F5E-EB63-46F2-A679-13A7F82BA63E}">
      <dgm:prSet/>
      <dgm:spPr/>
      <dgm:t>
        <a:bodyPr/>
        <a:lstStyle/>
        <a:p>
          <a:endParaRPr lang="en-US"/>
        </a:p>
      </dgm:t>
    </dgm:pt>
    <dgm:pt modelId="{0C694A36-6F64-4D7B-A71C-144132CE10E4}" type="sibTrans" cxnId="{28158F5E-EB63-46F2-A679-13A7F82BA63E}">
      <dgm:prSet/>
      <dgm:spPr/>
      <dgm:t>
        <a:bodyPr/>
        <a:lstStyle/>
        <a:p>
          <a:endParaRPr lang="en-US"/>
        </a:p>
      </dgm:t>
    </dgm:pt>
    <dgm:pt modelId="{40E42BAF-C86A-49A6-9E21-D615FA23B33F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kijkt niet na of niet goed na</a:t>
          </a:r>
          <a:endParaRPr lang="en-US" dirty="0">
            <a:solidFill>
              <a:schemeClr val="tx1"/>
            </a:solidFill>
          </a:endParaRPr>
        </a:p>
      </dgm:t>
    </dgm:pt>
    <dgm:pt modelId="{0822CC28-264D-4C46-8F92-BB669865DD22}" type="parTrans" cxnId="{8259C8A0-82B4-4926-9F83-CD8D34540270}">
      <dgm:prSet/>
      <dgm:spPr/>
      <dgm:t>
        <a:bodyPr/>
        <a:lstStyle/>
        <a:p>
          <a:endParaRPr lang="en-US"/>
        </a:p>
      </dgm:t>
    </dgm:pt>
    <dgm:pt modelId="{84D86AFD-8477-446A-B691-EB47E3B0FF7D}" type="sibTrans" cxnId="{8259C8A0-82B4-4926-9F83-CD8D34540270}">
      <dgm:prSet/>
      <dgm:spPr/>
      <dgm:t>
        <a:bodyPr/>
        <a:lstStyle/>
        <a:p>
          <a:endParaRPr lang="en-US"/>
        </a:p>
      </dgm:t>
    </dgm:pt>
    <dgm:pt modelId="{CD0570CA-31EB-4CAA-A11C-A5346C324337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Als je het lastig vindt, vraag je geen hulp of schrijf je het over uit het antwoordenboekje</a:t>
          </a:r>
          <a:endParaRPr lang="en-US" dirty="0">
            <a:solidFill>
              <a:schemeClr val="tx1"/>
            </a:solidFill>
          </a:endParaRPr>
        </a:p>
      </dgm:t>
    </dgm:pt>
    <dgm:pt modelId="{3C104C01-3627-4054-A847-CEF17C41C685}" type="parTrans" cxnId="{CC432C22-EF26-48D6-8104-169B884896E0}">
      <dgm:prSet/>
      <dgm:spPr/>
      <dgm:t>
        <a:bodyPr/>
        <a:lstStyle/>
        <a:p>
          <a:endParaRPr lang="en-US"/>
        </a:p>
      </dgm:t>
    </dgm:pt>
    <dgm:pt modelId="{FCEA7FEB-DDB7-45A5-A6EB-C4CD8EFA0D27}" type="sibTrans" cxnId="{CC432C22-EF26-48D6-8104-169B884896E0}">
      <dgm:prSet/>
      <dgm:spPr/>
      <dgm:t>
        <a:bodyPr/>
        <a:lstStyle/>
        <a:p>
          <a:endParaRPr lang="en-US"/>
        </a:p>
      </dgm:t>
    </dgm:pt>
    <dgm:pt modelId="{D50EB022-4B53-474C-9677-234FA9DEBE1C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bent met andere dingen bezig tijdens het zelfstandig werken</a:t>
          </a:r>
          <a:endParaRPr lang="en-US" dirty="0">
            <a:solidFill>
              <a:schemeClr val="tx1"/>
            </a:solidFill>
          </a:endParaRPr>
        </a:p>
      </dgm:t>
    </dgm:pt>
    <dgm:pt modelId="{797CCC64-5CF6-4EF5-B695-1D055C2C7416}" type="parTrans" cxnId="{4A3BA5D5-6343-4D9C-AEDE-9A69C360AF02}">
      <dgm:prSet/>
      <dgm:spPr/>
      <dgm:t>
        <a:bodyPr/>
        <a:lstStyle/>
        <a:p>
          <a:endParaRPr lang="en-US"/>
        </a:p>
      </dgm:t>
    </dgm:pt>
    <dgm:pt modelId="{6211FEC1-9D74-4EA1-B85E-F0506C19575B}" type="sibTrans" cxnId="{4A3BA5D5-6343-4D9C-AEDE-9A69C360AF02}">
      <dgm:prSet/>
      <dgm:spPr/>
      <dgm:t>
        <a:bodyPr/>
        <a:lstStyle/>
        <a:p>
          <a:endParaRPr lang="en-US"/>
        </a:p>
      </dgm:t>
    </dgm:pt>
    <dgm:pt modelId="{6E685428-A2CB-4C3C-ABF3-ACCC6DA20569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vergeet de weektaak te gebruiken</a:t>
          </a:r>
          <a:endParaRPr lang="en-US" dirty="0">
            <a:solidFill>
              <a:schemeClr val="tx1"/>
            </a:solidFill>
          </a:endParaRPr>
        </a:p>
      </dgm:t>
    </dgm:pt>
    <dgm:pt modelId="{D3DE7BCC-DD44-49B2-BDC0-24BF481E6B74}" type="parTrans" cxnId="{2AF053CA-6C88-4C65-BD3B-FB5E728005D1}">
      <dgm:prSet/>
      <dgm:spPr/>
      <dgm:t>
        <a:bodyPr/>
        <a:lstStyle/>
        <a:p>
          <a:endParaRPr lang="en-US"/>
        </a:p>
      </dgm:t>
    </dgm:pt>
    <dgm:pt modelId="{367F7EED-D01E-4F5A-AAAD-6C7128812012}" type="sibTrans" cxnId="{2AF053CA-6C88-4C65-BD3B-FB5E728005D1}">
      <dgm:prSet/>
      <dgm:spPr/>
      <dgm:t>
        <a:bodyPr/>
        <a:lstStyle/>
        <a:p>
          <a:endParaRPr lang="en-US"/>
        </a:p>
      </dgm:t>
    </dgm:pt>
    <dgm:pt modelId="{EAD5BEBF-FBE5-45CB-B7A1-4A7E49436DD1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werkt  omdat de juf dat wil, maar te weinig om zelf te willen leren</a:t>
          </a:r>
          <a:endParaRPr lang="en-US" dirty="0">
            <a:solidFill>
              <a:schemeClr val="tx1"/>
            </a:solidFill>
          </a:endParaRPr>
        </a:p>
      </dgm:t>
    </dgm:pt>
    <dgm:pt modelId="{C22E3A40-3669-49AC-83D2-35C39449DDA3}" type="parTrans" cxnId="{8C893E43-1237-4161-AD0F-F63B3979C368}">
      <dgm:prSet/>
      <dgm:spPr/>
      <dgm:t>
        <a:bodyPr/>
        <a:lstStyle/>
        <a:p>
          <a:endParaRPr lang="en-US"/>
        </a:p>
      </dgm:t>
    </dgm:pt>
    <dgm:pt modelId="{25A4F1CC-BE1C-499F-9B7A-EE991949A750}" type="sibTrans" cxnId="{8C893E43-1237-4161-AD0F-F63B3979C368}">
      <dgm:prSet/>
      <dgm:spPr/>
      <dgm:t>
        <a:bodyPr/>
        <a:lstStyle/>
        <a:p>
          <a:endParaRPr lang="en-US"/>
        </a:p>
      </dgm:t>
    </dgm:pt>
    <dgm:pt modelId="{02C28B87-FF42-488F-93CA-FF01B967FFB8}" type="pres">
      <dgm:prSet presAssocID="{DF6092B3-BE68-4579-85DF-07C601C78605}" presName="diagram" presStyleCnt="0">
        <dgm:presLayoutVars>
          <dgm:dir/>
          <dgm:resizeHandles val="exact"/>
        </dgm:presLayoutVars>
      </dgm:prSet>
      <dgm:spPr/>
    </dgm:pt>
    <dgm:pt modelId="{B817142C-F4F7-40FD-BD9D-F88AD77A903E}" type="pres">
      <dgm:prSet presAssocID="{13B64CF1-6818-4972-8DBA-D8A1CDE93278}" presName="node" presStyleLbl="node1" presStyleIdx="0" presStyleCnt="6">
        <dgm:presLayoutVars>
          <dgm:bulletEnabled val="1"/>
        </dgm:presLayoutVars>
      </dgm:prSet>
      <dgm:spPr/>
    </dgm:pt>
    <dgm:pt modelId="{5D9BBA69-3FBF-481C-A4B3-7149716CF2EB}" type="pres">
      <dgm:prSet presAssocID="{0C694A36-6F64-4D7B-A71C-144132CE10E4}" presName="sibTrans" presStyleCnt="0"/>
      <dgm:spPr/>
    </dgm:pt>
    <dgm:pt modelId="{CA6A11A7-4AFD-4C9F-8B22-4EEE6C3659E3}" type="pres">
      <dgm:prSet presAssocID="{40E42BAF-C86A-49A6-9E21-D615FA23B33F}" presName="node" presStyleLbl="node1" presStyleIdx="1" presStyleCnt="6">
        <dgm:presLayoutVars>
          <dgm:bulletEnabled val="1"/>
        </dgm:presLayoutVars>
      </dgm:prSet>
      <dgm:spPr/>
    </dgm:pt>
    <dgm:pt modelId="{BE9A74AA-BE51-489C-BE4E-9B28D716FB2B}" type="pres">
      <dgm:prSet presAssocID="{84D86AFD-8477-446A-B691-EB47E3B0FF7D}" presName="sibTrans" presStyleCnt="0"/>
      <dgm:spPr/>
    </dgm:pt>
    <dgm:pt modelId="{39ED9D2E-6C6B-40B9-B83C-F482F197F9D4}" type="pres">
      <dgm:prSet presAssocID="{CD0570CA-31EB-4CAA-A11C-A5346C324337}" presName="node" presStyleLbl="node1" presStyleIdx="2" presStyleCnt="6">
        <dgm:presLayoutVars>
          <dgm:bulletEnabled val="1"/>
        </dgm:presLayoutVars>
      </dgm:prSet>
      <dgm:spPr/>
    </dgm:pt>
    <dgm:pt modelId="{C227F57E-C81B-40CE-851F-C26C9F149553}" type="pres">
      <dgm:prSet presAssocID="{FCEA7FEB-DDB7-45A5-A6EB-C4CD8EFA0D27}" presName="sibTrans" presStyleCnt="0"/>
      <dgm:spPr/>
    </dgm:pt>
    <dgm:pt modelId="{BC4558C7-6471-47D3-9CD5-7EEE35FDEE55}" type="pres">
      <dgm:prSet presAssocID="{D50EB022-4B53-474C-9677-234FA9DEBE1C}" presName="node" presStyleLbl="node1" presStyleIdx="3" presStyleCnt="6">
        <dgm:presLayoutVars>
          <dgm:bulletEnabled val="1"/>
        </dgm:presLayoutVars>
      </dgm:prSet>
      <dgm:spPr/>
    </dgm:pt>
    <dgm:pt modelId="{5310B8D9-36C5-45A9-B4CA-0AFFF280CBCC}" type="pres">
      <dgm:prSet presAssocID="{6211FEC1-9D74-4EA1-B85E-F0506C19575B}" presName="sibTrans" presStyleCnt="0"/>
      <dgm:spPr/>
    </dgm:pt>
    <dgm:pt modelId="{3AE3A487-DD81-420D-BB81-8A877374CC7B}" type="pres">
      <dgm:prSet presAssocID="{6E685428-A2CB-4C3C-ABF3-ACCC6DA20569}" presName="node" presStyleLbl="node1" presStyleIdx="4" presStyleCnt="6">
        <dgm:presLayoutVars>
          <dgm:bulletEnabled val="1"/>
        </dgm:presLayoutVars>
      </dgm:prSet>
      <dgm:spPr/>
    </dgm:pt>
    <dgm:pt modelId="{3E49BD12-171E-4A0D-9AAB-1A663C5A5A69}" type="pres">
      <dgm:prSet presAssocID="{367F7EED-D01E-4F5A-AAAD-6C7128812012}" presName="sibTrans" presStyleCnt="0"/>
      <dgm:spPr/>
    </dgm:pt>
    <dgm:pt modelId="{610CA37D-7097-402D-9397-04467515EA18}" type="pres">
      <dgm:prSet presAssocID="{EAD5BEBF-FBE5-45CB-B7A1-4A7E49436DD1}" presName="node" presStyleLbl="node1" presStyleIdx="5" presStyleCnt="6">
        <dgm:presLayoutVars>
          <dgm:bulletEnabled val="1"/>
        </dgm:presLayoutVars>
      </dgm:prSet>
      <dgm:spPr/>
    </dgm:pt>
  </dgm:ptLst>
  <dgm:cxnLst>
    <dgm:cxn modelId="{18C59602-CFA9-4ED7-AD53-DDDE95527A7D}" type="presOf" srcId="{EAD5BEBF-FBE5-45CB-B7A1-4A7E49436DD1}" destId="{610CA37D-7097-402D-9397-04467515EA18}" srcOrd="0" destOrd="0" presId="urn:microsoft.com/office/officeart/2005/8/layout/default"/>
    <dgm:cxn modelId="{CC432C22-EF26-48D6-8104-169B884896E0}" srcId="{DF6092B3-BE68-4579-85DF-07C601C78605}" destId="{CD0570CA-31EB-4CAA-A11C-A5346C324337}" srcOrd="2" destOrd="0" parTransId="{3C104C01-3627-4054-A847-CEF17C41C685}" sibTransId="{FCEA7FEB-DDB7-45A5-A6EB-C4CD8EFA0D27}"/>
    <dgm:cxn modelId="{A579B425-E710-4575-B22A-CB3180D38A51}" type="presOf" srcId="{40E42BAF-C86A-49A6-9E21-D615FA23B33F}" destId="{CA6A11A7-4AFD-4C9F-8B22-4EEE6C3659E3}" srcOrd="0" destOrd="0" presId="urn:microsoft.com/office/officeart/2005/8/layout/default"/>
    <dgm:cxn modelId="{28158F5E-EB63-46F2-A679-13A7F82BA63E}" srcId="{DF6092B3-BE68-4579-85DF-07C601C78605}" destId="{13B64CF1-6818-4972-8DBA-D8A1CDE93278}" srcOrd="0" destOrd="0" parTransId="{771E2AA5-A597-4A68-B1F8-51C6044CC3C6}" sibTransId="{0C694A36-6F64-4D7B-A71C-144132CE10E4}"/>
    <dgm:cxn modelId="{8C893E43-1237-4161-AD0F-F63B3979C368}" srcId="{DF6092B3-BE68-4579-85DF-07C601C78605}" destId="{EAD5BEBF-FBE5-45CB-B7A1-4A7E49436DD1}" srcOrd="5" destOrd="0" parTransId="{C22E3A40-3669-49AC-83D2-35C39449DDA3}" sibTransId="{25A4F1CC-BE1C-499F-9B7A-EE991949A750}"/>
    <dgm:cxn modelId="{9A10EB47-A0C8-407E-86F8-6974F3A4D6C3}" type="presOf" srcId="{13B64CF1-6818-4972-8DBA-D8A1CDE93278}" destId="{B817142C-F4F7-40FD-BD9D-F88AD77A903E}" srcOrd="0" destOrd="0" presId="urn:microsoft.com/office/officeart/2005/8/layout/default"/>
    <dgm:cxn modelId="{7349934E-9D76-47A4-9E2A-C0612060EAC2}" type="presOf" srcId="{CD0570CA-31EB-4CAA-A11C-A5346C324337}" destId="{39ED9D2E-6C6B-40B9-B83C-F482F197F9D4}" srcOrd="0" destOrd="0" presId="urn:microsoft.com/office/officeart/2005/8/layout/default"/>
    <dgm:cxn modelId="{F7ECE983-D16C-4963-8CCF-BB896C8196AB}" type="presOf" srcId="{D50EB022-4B53-474C-9677-234FA9DEBE1C}" destId="{BC4558C7-6471-47D3-9CD5-7EEE35FDEE55}" srcOrd="0" destOrd="0" presId="urn:microsoft.com/office/officeart/2005/8/layout/default"/>
    <dgm:cxn modelId="{8259C8A0-82B4-4926-9F83-CD8D34540270}" srcId="{DF6092B3-BE68-4579-85DF-07C601C78605}" destId="{40E42BAF-C86A-49A6-9E21-D615FA23B33F}" srcOrd="1" destOrd="0" parTransId="{0822CC28-264D-4C46-8F92-BB669865DD22}" sibTransId="{84D86AFD-8477-446A-B691-EB47E3B0FF7D}"/>
    <dgm:cxn modelId="{E17723AD-A7F1-4651-B969-AE586C5D08E6}" type="presOf" srcId="{DF6092B3-BE68-4579-85DF-07C601C78605}" destId="{02C28B87-FF42-488F-93CA-FF01B967FFB8}" srcOrd="0" destOrd="0" presId="urn:microsoft.com/office/officeart/2005/8/layout/default"/>
    <dgm:cxn modelId="{2AF053CA-6C88-4C65-BD3B-FB5E728005D1}" srcId="{DF6092B3-BE68-4579-85DF-07C601C78605}" destId="{6E685428-A2CB-4C3C-ABF3-ACCC6DA20569}" srcOrd="4" destOrd="0" parTransId="{D3DE7BCC-DD44-49B2-BDC0-24BF481E6B74}" sibTransId="{367F7EED-D01E-4F5A-AAAD-6C7128812012}"/>
    <dgm:cxn modelId="{4A3BA5D5-6343-4D9C-AEDE-9A69C360AF02}" srcId="{DF6092B3-BE68-4579-85DF-07C601C78605}" destId="{D50EB022-4B53-474C-9677-234FA9DEBE1C}" srcOrd="3" destOrd="0" parTransId="{797CCC64-5CF6-4EF5-B695-1D055C2C7416}" sibTransId="{6211FEC1-9D74-4EA1-B85E-F0506C19575B}"/>
    <dgm:cxn modelId="{361974FB-21AC-4D65-BE18-383D5AA84235}" type="presOf" srcId="{6E685428-A2CB-4C3C-ABF3-ACCC6DA20569}" destId="{3AE3A487-DD81-420D-BB81-8A877374CC7B}" srcOrd="0" destOrd="0" presId="urn:microsoft.com/office/officeart/2005/8/layout/default"/>
    <dgm:cxn modelId="{0BD0EF03-7B04-4345-B989-64056977C845}" type="presParOf" srcId="{02C28B87-FF42-488F-93CA-FF01B967FFB8}" destId="{B817142C-F4F7-40FD-BD9D-F88AD77A903E}" srcOrd="0" destOrd="0" presId="urn:microsoft.com/office/officeart/2005/8/layout/default"/>
    <dgm:cxn modelId="{248762BA-A86E-4CCD-94AC-6682E6D041E4}" type="presParOf" srcId="{02C28B87-FF42-488F-93CA-FF01B967FFB8}" destId="{5D9BBA69-3FBF-481C-A4B3-7149716CF2EB}" srcOrd="1" destOrd="0" presId="urn:microsoft.com/office/officeart/2005/8/layout/default"/>
    <dgm:cxn modelId="{DC129A09-A892-48CF-97B0-ED502809B4F8}" type="presParOf" srcId="{02C28B87-FF42-488F-93CA-FF01B967FFB8}" destId="{CA6A11A7-4AFD-4C9F-8B22-4EEE6C3659E3}" srcOrd="2" destOrd="0" presId="urn:microsoft.com/office/officeart/2005/8/layout/default"/>
    <dgm:cxn modelId="{7230F999-C9ED-447D-93AB-2C0CDFCE2B92}" type="presParOf" srcId="{02C28B87-FF42-488F-93CA-FF01B967FFB8}" destId="{BE9A74AA-BE51-489C-BE4E-9B28D716FB2B}" srcOrd="3" destOrd="0" presId="urn:microsoft.com/office/officeart/2005/8/layout/default"/>
    <dgm:cxn modelId="{048EA07D-1190-46EA-BC20-F5D6F803C6B4}" type="presParOf" srcId="{02C28B87-FF42-488F-93CA-FF01B967FFB8}" destId="{39ED9D2E-6C6B-40B9-B83C-F482F197F9D4}" srcOrd="4" destOrd="0" presId="urn:microsoft.com/office/officeart/2005/8/layout/default"/>
    <dgm:cxn modelId="{D9EE4234-8C57-47FC-9F0A-6E9C5E83973B}" type="presParOf" srcId="{02C28B87-FF42-488F-93CA-FF01B967FFB8}" destId="{C227F57E-C81B-40CE-851F-C26C9F149553}" srcOrd="5" destOrd="0" presId="urn:microsoft.com/office/officeart/2005/8/layout/default"/>
    <dgm:cxn modelId="{1D70BD2F-E3E7-4ABF-AF16-F3B2A82AFE66}" type="presParOf" srcId="{02C28B87-FF42-488F-93CA-FF01B967FFB8}" destId="{BC4558C7-6471-47D3-9CD5-7EEE35FDEE55}" srcOrd="6" destOrd="0" presId="urn:microsoft.com/office/officeart/2005/8/layout/default"/>
    <dgm:cxn modelId="{26A53136-35FA-4231-AF0D-0ADD6CFEBEDE}" type="presParOf" srcId="{02C28B87-FF42-488F-93CA-FF01B967FFB8}" destId="{5310B8D9-36C5-45A9-B4CA-0AFFF280CBCC}" srcOrd="7" destOrd="0" presId="urn:microsoft.com/office/officeart/2005/8/layout/default"/>
    <dgm:cxn modelId="{B4C58AF2-19B4-4BFD-A78C-16C3FD841551}" type="presParOf" srcId="{02C28B87-FF42-488F-93CA-FF01B967FFB8}" destId="{3AE3A487-DD81-420D-BB81-8A877374CC7B}" srcOrd="8" destOrd="0" presId="urn:microsoft.com/office/officeart/2005/8/layout/default"/>
    <dgm:cxn modelId="{9232E99F-1ADA-47AB-85DA-612E4D072E75}" type="presParOf" srcId="{02C28B87-FF42-488F-93CA-FF01B967FFB8}" destId="{3E49BD12-171E-4A0D-9AAB-1A663C5A5A69}" srcOrd="9" destOrd="0" presId="urn:microsoft.com/office/officeart/2005/8/layout/default"/>
    <dgm:cxn modelId="{C08DC84D-697F-4A73-9C80-63664FE95BD0}" type="presParOf" srcId="{02C28B87-FF42-488F-93CA-FF01B967FFB8}" destId="{610CA37D-7097-402D-9397-04467515EA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0908F-9D19-4280-A555-11D4F86A135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83E29B-BE48-4A16-9BEE-48CBCE50A912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maakt jouw werk omdat jij wil leren</a:t>
          </a:r>
          <a:endParaRPr lang="en-US" dirty="0">
            <a:solidFill>
              <a:schemeClr val="tx1"/>
            </a:solidFill>
          </a:endParaRPr>
        </a:p>
      </dgm:t>
    </dgm:pt>
    <dgm:pt modelId="{387AA564-5F78-42E2-8355-655FA96AB1CF}" type="parTrans" cxnId="{4943AB9A-5266-4660-AA29-23BBF57F20C4}">
      <dgm:prSet/>
      <dgm:spPr/>
      <dgm:t>
        <a:bodyPr/>
        <a:lstStyle/>
        <a:p>
          <a:endParaRPr lang="en-US"/>
        </a:p>
      </dgm:t>
    </dgm:pt>
    <dgm:pt modelId="{07D561E7-0660-449B-B958-9970D2F63257}" type="sibTrans" cxnId="{4943AB9A-5266-4660-AA29-23BBF57F20C4}">
      <dgm:prSet/>
      <dgm:spPr/>
      <dgm:t>
        <a:bodyPr/>
        <a:lstStyle/>
        <a:p>
          <a:endParaRPr lang="en-US"/>
        </a:p>
      </dgm:t>
    </dgm:pt>
    <dgm:pt modelId="{207EC50C-45E4-4D58-9F3C-DEEA706E62F3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hebt jouw weektaak af </a:t>
          </a:r>
          <a:endParaRPr lang="en-US" dirty="0">
            <a:solidFill>
              <a:schemeClr val="tx1"/>
            </a:solidFill>
          </a:endParaRPr>
        </a:p>
      </dgm:t>
    </dgm:pt>
    <dgm:pt modelId="{BC7891B9-402D-476E-BEFC-B43527B00601}" type="parTrans" cxnId="{C1E6A737-1646-4D8D-B0F4-FF557B18A202}">
      <dgm:prSet/>
      <dgm:spPr/>
      <dgm:t>
        <a:bodyPr/>
        <a:lstStyle/>
        <a:p>
          <a:endParaRPr lang="en-US"/>
        </a:p>
      </dgm:t>
    </dgm:pt>
    <dgm:pt modelId="{D1FA2F80-BB91-4A58-8C12-A42CCE0B36E9}" type="sibTrans" cxnId="{C1E6A737-1646-4D8D-B0F4-FF557B18A202}">
      <dgm:prSet/>
      <dgm:spPr/>
      <dgm:t>
        <a:bodyPr/>
        <a:lstStyle/>
        <a:p>
          <a:endParaRPr lang="en-US"/>
        </a:p>
      </dgm:t>
    </dgm:pt>
    <dgm:pt modelId="{6FBCCA60-A574-4FE9-94E0-E55D28195823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Lukte het niet om het af te krijgen dan neem je het mee naar  huis</a:t>
          </a:r>
          <a:endParaRPr lang="en-US" dirty="0">
            <a:solidFill>
              <a:schemeClr val="tx1"/>
            </a:solidFill>
          </a:endParaRPr>
        </a:p>
      </dgm:t>
    </dgm:pt>
    <dgm:pt modelId="{B547CC95-AF81-449B-AE56-4173EC40DC59}" type="parTrans" cxnId="{7E7BA42F-6D1E-4D21-A9C2-2F4923728FBC}">
      <dgm:prSet/>
      <dgm:spPr/>
      <dgm:t>
        <a:bodyPr/>
        <a:lstStyle/>
        <a:p>
          <a:endParaRPr lang="en-US"/>
        </a:p>
      </dgm:t>
    </dgm:pt>
    <dgm:pt modelId="{EA2998C7-7E41-46AF-AA1B-ECDB2910DB34}" type="sibTrans" cxnId="{7E7BA42F-6D1E-4D21-A9C2-2F4923728FBC}">
      <dgm:prSet/>
      <dgm:spPr/>
      <dgm:t>
        <a:bodyPr/>
        <a:lstStyle/>
        <a:p>
          <a:endParaRPr lang="en-US"/>
        </a:p>
      </dgm:t>
    </dgm:pt>
    <dgm:pt modelId="{7B94B6B5-65C5-4B26-A9BC-53CE0DB13BA5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werkt geconcentreerd tijdens het zelfstandig werken</a:t>
          </a:r>
          <a:endParaRPr lang="en-US" dirty="0">
            <a:solidFill>
              <a:schemeClr val="tx1"/>
            </a:solidFill>
          </a:endParaRPr>
        </a:p>
      </dgm:t>
    </dgm:pt>
    <dgm:pt modelId="{F5F6DF1E-1062-407A-B4A6-93D8179690E4}" type="parTrans" cxnId="{EC2E870D-304B-4A4D-8A09-266B65DD13F5}">
      <dgm:prSet/>
      <dgm:spPr/>
      <dgm:t>
        <a:bodyPr/>
        <a:lstStyle/>
        <a:p>
          <a:endParaRPr lang="en-US"/>
        </a:p>
      </dgm:t>
    </dgm:pt>
    <dgm:pt modelId="{4332F7AE-5350-49E1-AE9E-1B7B74AD836F}" type="sibTrans" cxnId="{EC2E870D-304B-4A4D-8A09-266B65DD13F5}">
      <dgm:prSet/>
      <dgm:spPr/>
      <dgm:t>
        <a:bodyPr/>
        <a:lstStyle/>
        <a:p>
          <a:endParaRPr lang="en-US"/>
        </a:p>
      </dgm:t>
    </dgm:pt>
    <dgm:pt modelId="{D3D9CE2F-2215-45D7-B4F6-8509FCEB937B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kunt plannen</a:t>
          </a:r>
          <a:endParaRPr lang="en-US" dirty="0">
            <a:solidFill>
              <a:schemeClr val="tx1"/>
            </a:solidFill>
          </a:endParaRPr>
        </a:p>
      </dgm:t>
    </dgm:pt>
    <dgm:pt modelId="{906D8657-CA96-4DB7-9146-C67D5F901208}" type="parTrans" cxnId="{A6DC6828-E860-4C70-88B0-992284B4A0A8}">
      <dgm:prSet/>
      <dgm:spPr/>
      <dgm:t>
        <a:bodyPr/>
        <a:lstStyle/>
        <a:p>
          <a:endParaRPr lang="en-US"/>
        </a:p>
      </dgm:t>
    </dgm:pt>
    <dgm:pt modelId="{F46767D4-1FC9-47BD-A485-1C21893EFB10}" type="sibTrans" cxnId="{A6DC6828-E860-4C70-88B0-992284B4A0A8}">
      <dgm:prSet/>
      <dgm:spPr/>
      <dgm:t>
        <a:bodyPr/>
        <a:lstStyle/>
        <a:p>
          <a:endParaRPr lang="en-US"/>
        </a:p>
      </dgm:t>
    </dgm:pt>
    <dgm:pt modelId="{E323C142-EF3E-4A90-9212-EBFF0B7FB840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vraagt hulp als je iets lastig vindt</a:t>
          </a:r>
          <a:endParaRPr lang="en-US" dirty="0">
            <a:solidFill>
              <a:schemeClr val="tx1"/>
            </a:solidFill>
          </a:endParaRPr>
        </a:p>
      </dgm:t>
    </dgm:pt>
    <dgm:pt modelId="{5263E015-BE27-4A96-B1FC-F19AB158CD3F}" type="parTrans" cxnId="{25DE38E4-A9BB-44EF-8A98-F9E6D40E803B}">
      <dgm:prSet/>
      <dgm:spPr/>
      <dgm:t>
        <a:bodyPr/>
        <a:lstStyle/>
        <a:p>
          <a:endParaRPr lang="en-US"/>
        </a:p>
      </dgm:t>
    </dgm:pt>
    <dgm:pt modelId="{D256242B-D696-49A8-AAE6-62A3BD98EA49}" type="sibTrans" cxnId="{25DE38E4-A9BB-44EF-8A98-F9E6D40E803B}">
      <dgm:prSet/>
      <dgm:spPr/>
      <dgm:t>
        <a:bodyPr/>
        <a:lstStyle/>
        <a:p>
          <a:endParaRPr lang="en-US"/>
        </a:p>
      </dgm:t>
    </dgm:pt>
    <dgm:pt modelId="{0F362AE4-BAE6-4564-874D-E6E20F22554E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hebt het werk nagekeken en verbeterd</a:t>
          </a:r>
          <a:endParaRPr lang="en-US" dirty="0">
            <a:solidFill>
              <a:schemeClr val="tx1"/>
            </a:solidFill>
          </a:endParaRPr>
        </a:p>
      </dgm:t>
    </dgm:pt>
    <dgm:pt modelId="{D414A470-A965-46E9-AFC3-967FC452AA8B}" type="parTrans" cxnId="{20EFC80B-B70C-4DBF-AAC1-9FE6E6374E11}">
      <dgm:prSet/>
      <dgm:spPr/>
      <dgm:t>
        <a:bodyPr/>
        <a:lstStyle/>
        <a:p>
          <a:endParaRPr lang="en-US"/>
        </a:p>
      </dgm:t>
    </dgm:pt>
    <dgm:pt modelId="{9EDA7690-1031-4B1C-B646-7E199E09C11D}" type="sibTrans" cxnId="{20EFC80B-B70C-4DBF-AAC1-9FE6E6374E11}">
      <dgm:prSet/>
      <dgm:spPr/>
      <dgm:t>
        <a:bodyPr/>
        <a:lstStyle/>
        <a:p>
          <a:endParaRPr lang="en-US"/>
        </a:p>
      </dgm:t>
    </dgm:pt>
    <dgm:pt modelId="{BE59D00B-573D-4971-9FBB-FAE3865101A6}" type="pres">
      <dgm:prSet presAssocID="{A5E0908F-9D19-4280-A555-11D4F86A1355}" presName="diagram" presStyleCnt="0">
        <dgm:presLayoutVars>
          <dgm:dir/>
          <dgm:resizeHandles val="exact"/>
        </dgm:presLayoutVars>
      </dgm:prSet>
      <dgm:spPr/>
    </dgm:pt>
    <dgm:pt modelId="{80DA3195-A81E-4CB9-ADE1-75A795DC5015}" type="pres">
      <dgm:prSet presAssocID="{4883E29B-BE48-4A16-9BEE-48CBCE50A912}" presName="node" presStyleLbl="node1" presStyleIdx="0" presStyleCnt="7">
        <dgm:presLayoutVars>
          <dgm:bulletEnabled val="1"/>
        </dgm:presLayoutVars>
      </dgm:prSet>
      <dgm:spPr/>
    </dgm:pt>
    <dgm:pt modelId="{18404D79-BAD5-43DA-A6EA-2B2FD2BA94E8}" type="pres">
      <dgm:prSet presAssocID="{07D561E7-0660-449B-B958-9970D2F63257}" presName="sibTrans" presStyleCnt="0"/>
      <dgm:spPr/>
    </dgm:pt>
    <dgm:pt modelId="{C7A227EE-6952-4223-88D1-3694DA4196CE}" type="pres">
      <dgm:prSet presAssocID="{207EC50C-45E4-4D58-9F3C-DEEA706E62F3}" presName="node" presStyleLbl="node1" presStyleIdx="1" presStyleCnt="7">
        <dgm:presLayoutVars>
          <dgm:bulletEnabled val="1"/>
        </dgm:presLayoutVars>
      </dgm:prSet>
      <dgm:spPr/>
    </dgm:pt>
    <dgm:pt modelId="{5E2EE66E-9F3E-4DB0-B467-C737B609D633}" type="pres">
      <dgm:prSet presAssocID="{D1FA2F80-BB91-4A58-8C12-A42CCE0B36E9}" presName="sibTrans" presStyleCnt="0"/>
      <dgm:spPr/>
    </dgm:pt>
    <dgm:pt modelId="{BBA6218E-6B12-4234-BCB3-EA28692EDA40}" type="pres">
      <dgm:prSet presAssocID="{6FBCCA60-A574-4FE9-94E0-E55D28195823}" presName="node" presStyleLbl="node1" presStyleIdx="2" presStyleCnt="7">
        <dgm:presLayoutVars>
          <dgm:bulletEnabled val="1"/>
        </dgm:presLayoutVars>
      </dgm:prSet>
      <dgm:spPr/>
    </dgm:pt>
    <dgm:pt modelId="{38E9D85D-B4D9-4192-8544-83B43B83AAC7}" type="pres">
      <dgm:prSet presAssocID="{EA2998C7-7E41-46AF-AA1B-ECDB2910DB34}" presName="sibTrans" presStyleCnt="0"/>
      <dgm:spPr/>
    </dgm:pt>
    <dgm:pt modelId="{ADFDD4E5-AC34-4118-BA75-E996A41E1C86}" type="pres">
      <dgm:prSet presAssocID="{7B94B6B5-65C5-4B26-A9BC-53CE0DB13BA5}" presName="node" presStyleLbl="node1" presStyleIdx="3" presStyleCnt="7">
        <dgm:presLayoutVars>
          <dgm:bulletEnabled val="1"/>
        </dgm:presLayoutVars>
      </dgm:prSet>
      <dgm:spPr/>
    </dgm:pt>
    <dgm:pt modelId="{E43D9A69-88D9-4217-A4B5-B4A24BA00C28}" type="pres">
      <dgm:prSet presAssocID="{4332F7AE-5350-49E1-AE9E-1B7B74AD836F}" presName="sibTrans" presStyleCnt="0"/>
      <dgm:spPr/>
    </dgm:pt>
    <dgm:pt modelId="{BD750C29-399A-4365-80EE-72DADAC670F6}" type="pres">
      <dgm:prSet presAssocID="{D3D9CE2F-2215-45D7-B4F6-8509FCEB937B}" presName="node" presStyleLbl="node1" presStyleIdx="4" presStyleCnt="7">
        <dgm:presLayoutVars>
          <dgm:bulletEnabled val="1"/>
        </dgm:presLayoutVars>
      </dgm:prSet>
      <dgm:spPr/>
    </dgm:pt>
    <dgm:pt modelId="{922B601E-4269-4A24-BB28-11AD1D63FBA3}" type="pres">
      <dgm:prSet presAssocID="{F46767D4-1FC9-47BD-A485-1C21893EFB10}" presName="sibTrans" presStyleCnt="0"/>
      <dgm:spPr/>
    </dgm:pt>
    <dgm:pt modelId="{1924EF41-2713-48F1-9003-2192D2003790}" type="pres">
      <dgm:prSet presAssocID="{E323C142-EF3E-4A90-9212-EBFF0B7FB840}" presName="node" presStyleLbl="node1" presStyleIdx="5" presStyleCnt="7">
        <dgm:presLayoutVars>
          <dgm:bulletEnabled val="1"/>
        </dgm:presLayoutVars>
      </dgm:prSet>
      <dgm:spPr/>
    </dgm:pt>
    <dgm:pt modelId="{E27566EE-E794-4A9C-826C-53C19B19328B}" type="pres">
      <dgm:prSet presAssocID="{D256242B-D696-49A8-AAE6-62A3BD98EA49}" presName="sibTrans" presStyleCnt="0"/>
      <dgm:spPr/>
    </dgm:pt>
    <dgm:pt modelId="{F422E464-849A-4B8F-9B57-B759B1C39D9E}" type="pres">
      <dgm:prSet presAssocID="{0F362AE4-BAE6-4564-874D-E6E20F22554E}" presName="node" presStyleLbl="node1" presStyleIdx="6" presStyleCnt="7">
        <dgm:presLayoutVars>
          <dgm:bulletEnabled val="1"/>
        </dgm:presLayoutVars>
      </dgm:prSet>
      <dgm:spPr/>
    </dgm:pt>
  </dgm:ptLst>
  <dgm:cxnLst>
    <dgm:cxn modelId="{20EFC80B-B70C-4DBF-AAC1-9FE6E6374E11}" srcId="{A5E0908F-9D19-4280-A555-11D4F86A1355}" destId="{0F362AE4-BAE6-4564-874D-E6E20F22554E}" srcOrd="6" destOrd="0" parTransId="{D414A470-A965-46E9-AFC3-967FC452AA8B}" sibTransId="{9EDA7690-1031-4B1C-B646-7E199E09C11D}"/>
    <dgm:cxn modelId="{EC2E870D-304B-4A4D-8A09-266B65DD13F5}" srcId="{A5E0908F-9D19-4280-A555-11D4F86A1355}" destId="{7B94B6B5-65C5-4B26-A9BC-53CE0DB13BA5}" srcOrd="3" destOrd="0" parTransId="{F5F6DF1E-1062-407A-B4A6-93D8179690E4}" sibTransId="{4332F7AE-5350-49E1-AE9E-1B7B74AD836F}"/>
    <dgm:cxn modelId="{A6DC6828-E860-4C70-88B0-992284B4A0A8}" srcId="{A5E0908F-9D19-4280-A555-11D4F86A1355}" destId="{D3D9CE2F-2215-45D7-B4F6-8509FCEB937B}" srcOrd="4" destOrd="0" parTransId="{906D8657-CA96-4DB7-9146-C67D5F901208}" sibTransId="{F46767D4-1FC9-47BD-A485-1C21893EFB10}"/>
    <dgm:cxn modelId="{7E7BA42F-6D1E-4D21-A9C2-2F4923728FBC}" srcId="{A5E0908F-9D19-4280-A555-11D4F86A1355}" destId="{6FBCCA60-A574-4FE9-94E0-E55D28195823}" srcOrd="2" destOrd="0" parTransId="{B547CC95-AF81-449B-AE56-4173EC40DC59}" sibTransId="{EA2998C7-7E41-46AF-AA1B-ECDB2910DB34}"/>
    <dgm:cxn modelId="{C1E6A737-1646-4D8D-B0F4-FF557B18A202}" srcId="{A5E0908F-9D19-4280-A555-11D4F86A1355}" destId="{207EC50C-45E4-4D58-9F3C-DEEA706E62F3}" srcOrd="1" destOrd="0" parTransId="{BC7891B9-402D-476E-BEFC-B43527B00601}" sibTransId="{D1FA2F80-BB91-4A58-8C12-A42CCE0B36E9}"/>
    <dgm:cxn modelId="{9D889769-0096-4CA4-B9FD-10DEA04E66EB}" type="presOf" srcId="{D3D9CE2F-2215-45D7-B4F6-8509FCEB937B}" destId="{BD750C29-399A-4365-80EE-72DADAC670F6}" srcOrd="0" destOrd="0" presId="urn:microsoft.com/office/officeart/2005/8/layout/default"/>
    <dgm:cxn modelId="{52B09B7F-B040-43D2-AA98-CFBBA34ADBB0}" type="presOf" srcId="{A5E0908F-9D19-4280-A555-11D4F86A1355}" destId="{BE59D00B-573D-4971-9FBB-FAE3865101A6}" srcOrd="0" destOrd="0" presId="urn:microsoft.com/office/officeart/2005/8/layout/default"/>
    <dgm:cxn modelId="{4943AB9A-5266-4660-AA29-23BBF57F20C4}" srcId="{A5E0908F-9D19-4280-A555-11D4F86A1355}" destId="{4883E29B-BE48-4A16-9BEE-48CBCE50A912}" srcOrd="0" destOrd="0" parTransId="{387AA564-5F78-42E2-8355-655FA96AB1CF}" sibTransId="{07D561E7-0660-449B-B958-9970D2F63257}"/>
    <dgm:cxn modelId="{667C3BA1-EE57-41C1-8C07-68D5BF1A36EB}" type="presOf" srcId="{E323C142-EF3E-4A90-9212-EBFF0B7FB840}" destId="{1924EF41-2713-48F1-9003-2192D2003790}" srcOrd="0" destOrd="0" presId="urn:microsoft.com/office/officeart/2005/8/layout/default"/>
    <dgm:cxn modelId="{21B1D9A3-DDF7-4FCC-8ECD-2C474F95A286}" type="presOf" srcId="{4883E29B-BE48-4A16-9BEE-48CBCE50A912}" destId="{80DA3195-A81E-4CB9-ADE1-75A795DC5015}" srcOrd="0" destOrd="0" presId="urn:microsoft.com/office/officeart/2005/8/layout/default"/>
    <dgm:cxn modelId="{755417AB-18AF-4D80-8990-B20108DA4B6E}" type="presOf" srcId="{0F362AE4-BAE6-4564-874D-E6E20F22554E}" destId="{F422E464-849A-4B8F-9B57-B759B1C39D9E}" srcOrd="0" destOrd="0" presId="urn:microsoft.com/office/officeart/2005/8/layout/default"/>
    <dgm:cxn modelId="{8DD29CB1-4A36-4104-818F-0468033B6C6F}" type="presOf" srcId="{6FBCCA60-A574-4FE9-94E0-E55D28195823}" destId="{BBA6218E-6B12-4234-BCB3-EA28692EDA40}" srcOrd="0" destOrd="0" presId="urn:microsoft.com/office/officeart/2005/8/layout/default"/>
    <dgm:cxn modelId="{953C42CC-019F-4A88-8940-DF9310D54960}" type="presOf" srcId="{207EC50C-45E4-4D58-9F3C-DEEA706E62F3}" destId="{C7A227EE-6952-4223-88D1-3694DA4196CE}" srcOrd="0" destOrd="0" presId="urn:microsoft.com/office/officeart/2005/8/layout/default"/>
    <dgm:cxn modelId="{25DE38E4-A9BB-44EF-8A98-F9E6D40E803B}" srcId="{A5E0908F-9D19-4280-A555-11D4F86A1355}" destId="{E323C142-EF3E-4A90-9212-EBFF0B7FB840}" srcOrd="5" destOrd="0" parTransId="{5263E015-BE27-4A96-B1FC-F19AB158CD3F}" sibTransId="{D256242B-D696-49A8-AAE6-62A3BD98EA49}"/>
    <dgm:cxn modelId="{16007EF1-D87C-4AA1-A6D2-0AD1D0A2225F}" type="presOf" srcId="{7B94B6B5-65C5-4B26-A9BC-53CE0DB13BA5}" destId="{ADFDD4E5-AC34-4118-BA75-E996A41E1C86}" srcOrd="0" destOrd="0" presId="urn:microsoft.com/office/officeart/2005/8/layout/default"/>
    <dgm:cxn modelId="{2731B3FF-3EA2-433A-891C-F1BE33B99A92}" type="presParOf" srcId="{BE59D00B-573D-4971-9FBB-FAE3865101A6}" destId="{80DA3195-A81E-4CB9-ADE1-75A795DC5015}" srcOrd="0" destOrd="0" presId="urn:microsoft.com/office/officeart/2005/8/layout/default"/>
    <dgm:cxn modelId="{09304909-7F13-41AC-927A-CCA9BC64D7B8}" type="presParOf" srcId="{BE59D00B-573D-4971-9FBB-FAE3865101A6}" destId="{18404D79-BAD5-43DA-A6EA-2B2FD2BA94E8}" srcOrd="1" destOrd="0" presId="urn:microsoft.com/office/officeart/2005/8/layout/default"/>
    <dgm:cxn modelId="{A2384980-332C-43A6-93B7-875A3A6C9D1F}" type="presParOf" srcId="{BE59D00B-573D-4971-9FBB-FAE3865101A6}" destId="{C7A227EE-6952-4223-88D1-3694DA4196CE}" srcOrd="2" destOrd="0" presId="urn:microsoft.com/office/officeart/2005/8/layout/default"/>
    <dgm:cxn modelId="{DE851590-55DC-42DB-80B6-74E7DE553C10}" type="presParOf" srcId="{BE59D00B-573D-4971-9FBB-FAE3865101A6}" destId="{5E2EE66E-9F3E-4DB0-B467-C737B609D633}" srcOrd="3" destOrd="0" presId="urn:microsoft.com/office/officeart/2005/8/layout/default"/>
    <dgm:cxn modelId="{7077DA45-1717-4A6A-AFC7-4578F99B0474}" type="presParOf" srcId="{BE59D00B-573D-4971-9FBB-FAE3865101A6}" destId="{BBA6218E-6B12-4234-BCB3-EA28692EDA40}" srcOrd="4" destOrd="0" presId="urn:microsoft.com/office/officeart/2005/8/layout/default"/>
    <dgm:cxn modelId="{339DC2DD-7D5B-4DD8-A48E-0C83797A8C09}" type="presParOf" srcId="{BE59D00B-573D-4971-9FBB-FAE3865101A6}" destId="{38E9D85D-B4D9-4192-8544-83B43B83AAC7}" srcOrd="5" destOrd="0" presId="urn:microsoft.com/office/officeart/2005/8/layout/default"/>
    <dgm:cxn modelId="{9942C19E-A3D6-454A-96DC-BFACD0141790}" type="presParOf" srcId="{BE59D00B-573D-4971-9FBB-FAE3865101A6}" destId="{ADFDD4E5-AC34-4118-BA75-E996A41E1C86}" srcOrd="6" destOrd="0" presId="urn:microsoft.com/office/officeart/2005/8/layout/default"/>
    <dgm:cxn modelId="{22E18A57-9FEA-4846-BC93-C08C9AF36580}" type="presParOf" srcId="{BE59D00B-573D-4971-9FBB-FAE3865101A6}" destId="{E43D9A69-88D9-4217-A4B5-B4A24BA00C28}" srcOrd="7" destOrd="0" presId="urn:microsoft.com/office/officeart/2005/8/layout/default"/>
    <dgm:cxn modelId="{EF86F1CC-96AE-4F90-9FE1-727481C5FE8D}" type="presParOf" srcId="{BE59D00B-573D-4971-9FBB-FAE3865101A6}" destId="{BD750C29-399A-4365-80EE-72DADAC670F6}" srcOrd="8" destOrd="0" presId="urn:microsoft.com/office/officeart/2005/8/layout/default"/>
    <dgm:cxn modelId="{FCEEF9DD-F917-4934-A2C7-3A4CC13BFC5B}" type="presParOf" srcId="{BE59D00B-573D-4971-9FBB-FAE3865101A6}" destId="{922B601E-4269-4A24-BB28-11AD1D63FBA3}" srcOrd="9" destOrd="0" presId="urn:microsoft.com/office/officeart/2005/8/layout/default"/>
    <dgm:cxn modelId="{97F2A1B6-9A90-4A17-953A-6CCC5244A91F}" type="presParOf" srcId="{BE59D00B-573D-4971-9FBB-FAE3865101A6}" destId="{1924EF41-2713-48F1-9003-2192D2003790}" srcOrd="10" destOrd="0" presId="urn:microsoft.com/office/officeart/2005/8/layout/default"/>
    <dgm:cxn modelId="{A4AE6652-58C8-414E-8EF5-4DE8AB299D88}" type="presParOf" srcId="{BE59D00B-573D-4971-9FBB-FAE3865101A6}" destId="{E27566EE-E794-4A9C-826C-53C19B19328B}" srcOrd="11" destOrd="0" presId="urn:microsoft.com/office/officeart/2005/8/layout/default"/>
    <dgm:cxn modelId="{9AD19E13-2DD2-42AC-AD63-49940CF3B86D}" type="presParOf" srcId="{BE59D00B-573D-4971-9FBB-FAE3865101A6}" destId="{F422E464-849A-4B8F-9B57-B759B1C39D9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0908F-9D19-4280-A555-11D4F86A135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83E29B-BE48-4A16-9BEE-48CBCE50A912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maakt jouw werk omdat jij wil leren</a:t>
          </a:r>
          <a:endParaRPr lang="en-US" dirty="0">
            <a:solidFill>
              <a:schemeClr val="tx1"/>
            </a:solidFill>
          </a:endParaRPr>
        </a:p>
      </dgm:t>
    </dgm:pt>
    <dgm:pt modelId="{387AA564-5F78-42E2-8355-655FA96AB1CF}" type="parTrans" cxnId="{4943AB9A-5266-4660-AA29-23BBF57F20C4}">
      <dgm:prSet/>
      <dgm:spPr/>
      <dgm:t>
        <a:bodyPr/>
        <a:lstStyle/>
        <a:p>
          <a:endParaRPr lang="en-US"/>
        </a:p>
      </dgm:t>
    </dgm:pt>
    <dgm:pt modelId="{07D561E7-0660-449B-B958-9970D2F63257}" type="sibTrans" cxnId="{4943AB9A-5266-4660-AA29-23BBF57F20C4}">
      <dgm:prSet/>
      <dgm:spPr/>
      <dgm:t>
        <a:bodyPr/>
        <a:lstStyle/>
        <a:p>
          <a:endParaRPr lang="en-US"/>
        </a:p>
      </dgm:t>
    </dgm:pt>
    <dgm:pt modelId="{207EC50C-45E4-4D58-9F3C-DEEA706E62F3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hebt jouw weektaak  meestal af </a:t>
          </a:r>
          <a:endParaRPr lang="en-US" dirty="0">
            <a:solidFill>
              <a:schemeClr val="tx1"/>
            </a:solidFill>
          </a:endParaRPr>
        </a:p>
      </dgm:t>
    </dgm:pt>
    <dgm:pt modelId="{BC7891B9-402D-476E-BEFC-B43527B00601}" type="parTrans" cxnId="{C1E6A737-1646-4D8D-B0F4-FF557B18A202}">
      <dgm:prSet/>
      <dgm:spPr/>
      <dgm:t>
        <a:bodyPr/>
        <a:lstStyle/>
        <a:p>
          <a:endParaRPr lang="en-US"/>
        </a:p>
      </dgm:t>
    </dgm:pt>
    <dgm:pt modelId="{D1FA2F80-BB91-4A58-8C12-A42CCE0B36E9}" type="sibTrans" cxnId="{C1E6A737-1646-4D8D-B0F4-FF557B18A202}">
      <dgm:prSet/>
      <dgm:spPr/>
      <dgm:t>
        <a:bodyPr/>
        <a:lstStyle/>
        <a:p>
          <a:endParaRPr lang="en-US"/>
        </a:p>
      </dgm:t>
    </dgm:pt>
    <dgm:pt modelId="{6FBCCA60-A574-4FE9-94E0-E55D2819582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Je </a:t>
          </a:r>
          <a:r>
            <a:rPr lang="en-US" dirty="0" err="1">
              <a:solidFill>
                <a:schemeClr val="tx1"/>
              </a:solidFill>
            </a:rPr>
            <a:t>houdt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jouw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weektaak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bij</a:t>
          </a:r>
          <a:r>
            <a:rPr lang="en-US" dirty="0">
              <a:solidFill>
                <a:schemeClr val="tx1"/>
              </a:solidFill>
            </a:rPr>
            <a:t> met wat is </a:t>
          </a:r>
          <a:r>
            <a:rPr lang="en-US" dirty="0" err="1">
              <a:solidFill>
                <a:schemeClr val="tx1"/>
              </a:solidFill>
            </a:rPr>
            <a:t>en</a:t>
          </a:r>
          <a:r>
            <a:rPr lang="en-US" dirty="0">
              <a:solidFill>
                <a:schemeClr val="tx1"/>
              </a:solidFill>
            </a:rPr>
            <a:t> wat </a:t>
          </a:r>
          <a:r>
            <a:rPr lang="en-US" dirty="0" err="1">
              <a:solidFill>
                <a:schemeClr val="tx1"/>
              </a:solidFill>
            </a:rPr>
            <a:t>niet</a:t>
          </a:r>
          <a:endParaRPr lang="en-US" dirty="0">
            <a:solidFill>
              <a:schemeClr val="tx1"/>
            </a:solidFill>
          </a:endParaRPr>
        </a:p>
      </dgm:t>
    </dgm:pt>
    <dgm:pt modelId="{B547CC95-AF81-449B-AE56-4173EC40DC59}" type="parTrans" cxnId="{7E7BA42F-6D1E-4D21-A9C2-2F4923728FBC}">
      <dgm:prSet/>
      <dgm:spPr/>
      <dgm:t>
        <a:bodyPr/>
        <a:lstStyle/>
        <a:p>
          <a:endParaRPr lang="en-US"/>
        </a:p>
      </dgm:t>
    </dgm:pt>
    <dgm:pt modelId="{EA2998C7-7E41-46AF-AA1B-ECDB2910DB34}" type="sibTrans" cxnId="{7E7BA42F-6D1E-4D21-A9C2-2F4923728FBC}">
      <dgm:prSet/>
      <dgm:spPr/>
      <dgm:t>
        <a:bodyPr/>
        <a:lstStyle/>
        <a:p>
          <a:endParaRPr lang="en-US"/>
        </a:p>
      </dgm:t>
    </dgm:pt>
    <dgm:pt modelId="{7B94B6B5-65C5-4B26-A9BC-53CE0DB13BA5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werkt vaak geconcentreerd tijdens het zelfstandig werken</a:t>
          </a:r>
          <a:endParaRPr lang="en-US" dirty="0">
            <a:solidFill>
              <a:schemeClr val="tx1"/>
            </a:solidFill>
          </a:endParaRPr>
        </a:p>
      </dgm:t>
    </dgm:pt>
    <dgm:pt modelId="{F5F6DF1E-1062-407A-B4A6-93D8179690E4}" type="parTrans" cxnId="{EC2E870D-304B-4A4D-8A09-266B65DD13F5}">
      <dgm:prSet/>
      <dgm:spPr/>
      <dgm:t>
        <a:bodyPr/>
        <a:lstStyle/>
        <a:p>
          <a:endParaRPr lang="en-US"/>
        </a:p>
      </dgm:t>
    </dgm:pt>
    <dgm:pt modelId="{4332F7AE-5350-49E1-AE9E-1B7B74AD836F}" type="sibTrans" cxnId="{EC2E870D-304B-4A4D-8A09-266B65DD13F5}">
      <dgm:prSet/>
      <dgm:spPr/>
      <dgm:t>
        <a:bodyPr/>
        <a:lstStyle/>
        <a:p>
          <a:endParaRPr lang="en-US"/>
        </a:p>
      </dgm:t>
    </dgm:pt>
    <dgm:pt modelId="{D3D9CE2F-2215-45D7-B4F6-8509FCEB937B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volgt de weektaak per dag</a:t>
          </a:r>
          <a:endParaRPr lang="en-US" dirty="0">
            <a:solidFill>
              <a:schemeClr val="tx1"/>
            </a:solidFill>
          </a:endParaRPr>
        </a:p>
      </dgm:t>
    </dgm:pt>
    <dgm:pt modelId="{906D8657-CA96-4DB7-9146-C67D5F901208}" type="parTrans" cxnId="{A6DC6828-E860-4C70-88B0-992284B4A0A8}">
      <dgm:prSet/>
      <dgm:spPr/>
      <dgm:t>
        <a:bodyPr/>
        <a:lstStyle/>
        <a:p>
          <a:endParaRPr lang="en-US"/>
        </a:p>
      </dgm:t>
    </dgm:pt>
    <dgm:pt modelId="{F46767D4-1FC9-47BD-A485-1C21893EFB10}" type="sibTrans" cxnId="{A6DC6828-E860-4C70-88B0-992284B4A0A8}">
      <dgm:prSet/>
      <dgm:spPr/>
      <dgm:t>
        <a:bodyPr/>
        <a:lstStyle/>
        <a:p>
          <a:endParaRPr lang="en-US"/>
        </a:p>
      </dgm:t>
    </dgm:pt>
    <dgm:pt modelId="{E323C142-EF3E-4A90-9212-EBFF0B7FB840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vraagt vaak hulp als je iets lastig vindt</a:t>
          </a:r>
          <a:endParaRPr lang="en-US" dirty="0">
            <a:solidFill>
              <a:schemeClr val="tx1"/>
            </a:solidFill>
          </a:endParaRPr>
        </a:p>
      </dgm:t>
    </dgm:pt>
    <dgm:pt modelId="{5263E015-BE27-4A96-B1FC-F19AB158CD3F}" type="parTrans" cxnId="{25DE38E4-A9BB-44EF-8A98-F9E6D40E803B}">
      <dgm:prSet/>
      <dgm:spPr/>
      <dgm:t>
        <a:bodyPr/>
        <a:lstStyle/>
        <a:p>
          <a:endParaRPr lang="en-US"/>
        </a:p>
      </dgm:t>
    </dgm:pt>
    <dgm:pt modelId="{D256242B-D696-49A8-AAE6-62A3BD98EA49}" type="sibTrans" cxnId="{25DE38E4-A9BB-44EF-8A98-F9E6D40E803B}">
      <dgm:prSet/>
      <dgm:spPr/>
      <dgm:t>
        <a:bodyPr/>
        <a:lstStyle/>
        <a:p>
          <a:endParaRPr lang="en-US"/>
        </a:p>
      </dgm:t>
    </dgm:pt>
    <dgm:pt modelId="{0F362AE4-BAE6-4564-874D-E6E20F22554E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Je hebt het werk meestal nagekeken en verbeterd</a:t>
          </a:r>
          <a:endParaRPr lang="en-US" dirty="0">
            <a:solidFill>
              <a:schemeClr val="tx1"/>
            </a:solidFill>
          </a:endParaRPr>
        </a:p>
      </dgm:t>
    </dgm:pt>
    <dgm:pt modelId="{D414A470-A965-46E9-AFC3-967FC452AA8B}" type="parTrans" cxnId="{20EFC80B-B70C-4DBF-AAC1-9FE6E6374E11}">
      <dgm:prSet/>
      <dgm:spPr/>
      <dgm:t>
        <a:bodyPr/>
        <a:lstStyle/>
        <a:p>
          <a:endParaRPr lang="en-US"/>
        </a:p>
      </dgm:t>
    </dgm:pt>
    <dgm:pt modelId="{9EDA7690-1031-4B1C-B646-7E199E09C11D}" type="sibTrans" cxnId="{20EFC80B-B70C-4DBF-AAC1-9FE6E6374E11}">
      <dgm:prSet/>
      <dgm:spPr/>
      <dgm:t>
        <a:bodyPr/>
        <a:lstStyle/>
        <a:p>
          <a:endParaRPr lang="en-US"/>
        </a:p>
      </dgm:t>
    </dgm:pt>
    <dgm:pt modelId="{C950C88B-2024-4CC3-9343-CD886F5F299E}" type="pres">
      <dgm:prSet presAssocID="{A5E0908F-9D19-4280-A555-11D4F86A1355}" presName="diagram" presStyleCnt="0">
        <dgm:presLayoutVars>
          <dgm:dir/>
          <dgm:resizeHandles val="exact"/>
        </dgm:presLayoutVars>
      </dgm:prSet>
      <dgm:spPr/>
    </dgm:pt>
    <dgm:pt modelId="{6E10D180-DF7A-4D1C-9C79-D525E732A8E6}" type="pres">
      <dgm:prSet presAssocID="{4883E29B-BE48-4A16-9BEE-48CBCE50A912}" presName="node" presStyleLbl="node1" presStyleIdx="0" presStyleCnt="7">
        <dgm:presLayoutVars>
          <dgm:bulletEnabled val="1"/>
        </dgm:presLayoutVars>
      </dgm:prSet>
      <dgm:spPr/>
    </dgm:pt>
    <dgm:pt modelId="{3F212191-A671-4094-94D1-C95361088CA0}" type="pres">
      <dgm:prSet presAssocID="{07D561E7-0660-449B-B958-9970D2F63257}" presName="sibTrans" presStyleCnt="0"/>
      <dgm:spPr/>
    </dgm:pt>
    <dgm:pt modelId="{60DA2C26-1E46-49D0-A0E8-492437273996}" type="pres">
      <dgm:prSet presAssocID="{207EC50C-45E4-4D58-9F3C-DEEA706E62F3}" presName="node" presStyleLbl="node1" presStyleIdx="1" presStyleCnt="7">
        <dgm:presLayoutVars>
          <dgm:bulletEnabled val="1"/>
        </dgm:presLayoutVars>
      </dgm:prSet>
      <dgm:spPr/>
    </dgm:pt>
    <dgm:pt modelId="{607ADB31-730F-422E-B476-F72C4B444A08}" type="pres">
      <dgm:prSet presAssocID="{D1FA2F80-BB91-4A58-8C12-A42CCE0B36E9}" presName="sibTrans" presStyleCnt="0"/>
      <dgm:spPr/>
    </dgm:pt>
    <dgm:pt modelId="{AB57EB4D-3E43-4A09-8B66-B5B91D4291AE}" type="pres">
      <dgm:prSet presAssocID="{6FBCCA60-A574-4FE9-94E0-E55D28195823}" presName="node" presStyleLbl="node1" presStyleIdx="2" presStyleCnt="7">
        <dgm:presLayoutVars>
          <dgm:bulletEnabled val="1"/>
        </dgm:presLayoutVars>
      </dgm:prSet>
      <dgm:spPr/>
    </dgm:pt>
    <dgm:pt modelId="{A61F7057-6E00-487A-B955-E2D96FE7D66D}" type="pres">
      <dgm:prSet presAssocID="{EA2998C7-7E41-46AF-AA1B-ECDB2910DB34}" presName="sibTrans" presStyleCnt="0"/>
      <dgm:spPr/>
    </dgm:pt>
    <dgm:pt modelId="{EBAD6917-52C0-4DCF-9D22-358F019008AC}" type="pres">
      <dgm:prSet presAssocID="{7B94B6B5-65C5-4B26-A9BC-53CE0DB13BA5}" presName="node" presStyleLbl="node1" presStyleIdx="3" presStyleCnt="7">
        <dgm:presLayoutVars>
          <dgm:bulletEnabled val="1"/>
        </dgm:presLayoutVars>
      </dgm:prSet>
      <dgm:spPr/>
    </dgm:pt>
    <dgm:pt modelId="{72712E93-DDA3-4671-8849-76CCFDE9ED91}" type="pres">
      <dgm:prSet presAssocID="{4332F7AE-5350-49E1-AE9E-1B7B74AD836F}" presName="sibTrans" presStyleCnt="0"/>
      <dgm:spPr/>
    </dgm:pt>
    <dgm:pt modelId="{605A0552-C507-41A4-BBC2-F27F24DF6C2A}" type="pres">
      <dgm:prSet presAssocID="{D3D9CE2F-2215-45D7-B4F6-8509FCEB937B}" presName="node" presStyleLbl="node1" presStyleIdx="4" presStyleCnt="7">
        <dgm:presLayoutVars>
          <dgm:bulletEnabled val="1"/>
        </dgm:presLayoutVars>
      </dgm:prSet>
      <dgm:spPr/>
    </dgm:pt>
    <dgm:pt modelId="{A9DDEAC8-BB16-4642-95A5-2EBE09345FEF}" type="pres">
      <dgm:prSet presAssocID="{F46767D4-1FC9-47BD-A485-1C21893EFB10}" presName="sibTrans" presStyleCnt="0"/>
      <dgm:spPr/>
    </dgm:pt>
    <dgm:pt modelId="{E25460C5-080E-4305-B409-C39F9A7C32C4}" type="pres">
      <dgm:prSet presAssocID="{E323C142-EF3E-4A90-9212-EBFF0B7FB840}" presName="node" presStyleLbl="node1" presStyleIdx="5" presStyleCnt="7">
        <dgm:presLayoutVars>
          <dgm:bulletEnabled val="1"/>
        </dgm:presLayoutVars>
      </dgm:prSet>
      <dgm:spPr/>
    </dgm:pt>
    <dgm:pt modelId="{1E23973D-6304-4E32-AFCA-83D34366234B}" type="pres">
      <dgm:prSet presAssocID="{D256242B-D696-49A8-AAE6-62A3BD98EA49}" presName="sibTrans" presStyleCnt="0"/>
      <dgm:spPr/>
    </dgm:pt>
    <dgm:pt modelId="{686B0471-29E5-40EA-8E9A-EFC53A74B868}" type="pres">
      <dgm:prSet presAssocID="{0F362AE4-BAE6-4564-874D-E6E20F22554E}" presName="node" presStyleLbl="node1" presStyleIdx="6" presStyleCnt="7">
        <dgm:presLayoutVars>
          <dgm:bulletEnabled val="1"/>
        </dgm:presLayoutVars>
      </dgm:prSet>
      <dgm:spPr/>
    </dgm:pt>
  </dgm:ptLst>
  <dgm:cxnLst>
    <dgm:cxn modelId="{E5EEF600-3D5B-430A-ACB5-B67F388CAB71}" type="presOf" srcId="{E323C142-EF3E-4A90-9212-EBFF0B7FB840}" destId="{E25460C5-080E-4305-B409-C39F9A7C32C4}" srcOrd="0" destOrd="0" presId="urn:microsoft.com/office/officeart/2005/8/layout/default"/>
    <dgm:cxn modelId="{20EFC80B-B70C-4DBF-AAC1-9FE6E6374E11}" srcId="{A5E0908F-9D19-4280-A555-11D4F86A1355}" destId="{0F362AE4-BAE6-4564-874D-E6E20F22554E}" srcOrd="6" destOrd="0" parTransId="{D414A470-A965-46E9-AFC3-967FC452AA8B}" sibTransId="{9EDA7690-1031-4B1C-B646-7E199E09C11D}"/>
    <dgm:cxn modelId="{EC2E870D-304B-4A4D-8A09-266B65DD13F5}" srcId="{A5E0908F-9D19-4280-A555-11D4F86A1355}" destId="{7B94B6B5-65C5-4B26-A9BC-53CE0DB13BA5}" srcOrd="3" destOrd="0" parTransId="{F5F6DF1E-1062-407A-B4A6-93D8179690E4}" sibTransId="{4332F7AE-5350-49E1-AE9E-1B7B74AD836F}"/>
    <dgm:cxn modelId="{DA23DA1F-249E-4B65-8A6E-15E7C0336D06}" type="presOf" srcId="{6FBCCA60-A574-4FE9-94E0-E55D28195823}" destId="{AB57EB4D-3E43-4A09-8B66-B5B91D4291AE}" srcOrd="0" destOrd="0" presId="urn:microsoft.com/office/officeart/2005/8/layout/default"/>
    <dgm:cxn modelId="{5EB72321-AC63-48A8-8A21-8B4545B5E21A}" type="presOf" srcId="{D3D9CE2F-2215-45D7-B4F6-8509FCEB937B}" destId="{605A0552-C507-41A4-BBC2-F27F24DF6C2A}" srcOrd="0" destOrd="0" presId="urn:microsoft.com/office/officeart/2005/8/layout/default"/>
    <dgm:cxn modelId="{A6DC6828-E860-4C70-88B0-992284B4A0A8}" srcId="{A5E0908F-9D19-4280-A555-11D4F86A1355}" destId="{D3D9CE2F-2215-45D7-B4F6-8509FCEB937B}" srcOrd="4" destOrd="0" parTransId="{906D8657-CA96-4DB7-9146-C67D5F901208}" sibTransId="{F46767D4-1FC9-47BD-A485-1C21893EFB10}"/>
    <dgm:cxn modelId="{C965502A-D5D2-4DE2-B986-C73DAD612D08}" type="presOf" srcId="{0F362AE4-BAE6-4564-874D-E6E20F22554E}" destId="{686B0471-29E5-40EA-8E9A-EFC53A74B868}" srcOrd="0" destOrd="0" presId="urn:microsoft.com/office/officeart/2005/8/layout/default"/>
    <dgm:cxn modelId="{7E7BA42F-6D1E-4D21-A9C2-2F4923728FBC}" srcId="{A5E0908F-9D19-4280-A555-11D4F86A1355}" destId="{6FBCCA60-A574-4FE9-94E0-E55D28195823}" srcOrd="2" destOrd="0" parTransId="{B547CC95-AF81-449B-AE56-4173EC40DC59}" sibTransId="{EA2998C7-7E41-46AF-AA1B-ECDB2910DB34}"/>
    <dgm:cxn modelId="{88B7C935-042A-481E-8B33-B194DD01777A}" type="presOf" srcId="{4883E29B-BE48-4A16-9BEE-48CBCE50A912}" destId="{6E10D180-DF7A-4D1C-9C79-D525E732A8E6}" srcOrd="0" destOrd="0" presId="urn:microsoft.com/office/officeart/2005/8/layout/default"/>
    <dgm:cxn modelId="{C1E6A737-1646-4D8D-B0F4-FF557B18A202}" srcId="{A5E0908F-9D19-4280-A555-11D4F86A1355}" destId="{207EC50C-45E4-4D58-9F3C-DEEA706E62F3}" srcOrd="1" destOrd="0" parTransId="{BC7891B9-402D-476E-BEFC-B43527B00601}" sibTransId="{D1FA2F80-BB91-4A58-8C12-A42CCE0B36E9}"/>
    <dgm:cxn modelId="{A7650451-3CD0-41D1-A2BA-39269437BB33}" type="presOf" srcId="{207EC50C-45E4-4D58-9F3C-DEEA706E62F3}" destId="{60DA2C26-1E46-49D0-A0E8-492437273996}" srcOrd="0" destOrd="0" presId="urn:microsoft.com/office/officeart/2005/8/layout/default"/>
    <dgm:cxn modelId="{5B384072-911E-4DAF-975B-985CCD2996AE}" type="presOf" srcId="{7B94B6B5-65C5-4B26-A9BC-53CE0DB13BA5}" destId="{EBAD6917-52C0-4DCF-9D22-358F019008AC}" srcOrd="0" destOrd="0" presId="urn:microsoft.com/office/officeart/2005/8/layout/default"/>
    <dgm:cxn modelId="{01C56756-F716-4B99-8110-4AC30B5301D7}" type="presOf" srcId="{A5E0908F-9D19-4280-A555-11D4F86A1355}" destId="{C950C88B-2024-4CC3-9343-CD886F5F299E}" srcOrd="0" destOrd="0" presId="urn:microsoft.com/office/officeart/2005/8/layout/default"/>
    <dgm:cxn modelId="{4943AB9A-5266-4660-AA29-23BBF57F20C4}" srcId="{A5E0908F-9D19-4280-A555-11D4F86A1355}" destId="{4883E29B-BE48-4A16-9BEE-48CBCE50A912}" srcOrd="0" destOrd="0" parTransId="{387AA564-5F78-42E2-8355-655FA96AB1CF}" sibTransId="{07D561E7-0660-449B-B958-9970D2F63257}"/>
    <dgm:cxn modelId="{25DE38E4-A9BB-44EF-8A98-F9E6D40E803B}" srcId="{A5E0908F-9D19-4280-A555-11D4F86A1355}" destId="{E323C142-EF3E-4A90-9212-EBFF0B7FB840}" srcOrd="5" destOrd="0" parTransId="{5263E015-BE27-4A96-B1FC-F19AB158CD3F}" sibTransId="{D256242B-D696-49A8-AAE6-62A3BD98EA49}"/>
    <dgm:cxn modelId="{F1E11A22-A3AF-4183-8BB2-4FEFC8CD5357}" type="presParOf" srcId="{C950C88B-2024-4CC3-9343-CD886F5F299E}" destId="{6E10D180-DF7A-4D1C-9C79-D525E732A8E6}" srcOrd="0" destOrd="0" presId="urn:microsoft.com/office/officeart/2005/8/layout/default"/>
    <dgm:cxn modelId="{106197BD-10BD-42EB-B859-432B39780E26}" type="presParOf" srcId="{C950C88B-2024-4CC3-9343-CD886F5F299E}" destId="{3F212191-A671-4094-94D1-C95361088CA0}" srcOrd="1" destOrd="0" presId="urn:microsoft.com/office/officeart/2005/8/layout/default"/>
    <dgm:cxn modelId="{0B1E7E25-7662-463D-91A9-338A8C7134C4}" type="presParOf" srcId="{C950C88B-2024-4CC3-9343-CD886F5F299E}" destId="{60DA2C26-1E46-49D0-A0E8-492437273996}" srcOrd="2" destOrd="0" presId="urn:microsoft.com/office/officeart/2005/8/layout/default"/>
    <dgm:cxn modelId="{53405EBB-E591-4420-A0B2-3B43185426D7}" type="presParOf" srcId="{C950C88B-2024-4CC3-9343-CD886F5F299E}" destId="{607ADB31-730F-422E-B476-F72C4B444A08}" srcOrd="3" destOrd="0" presId="urn:microsoft.com/office/officeart/2005/8/layout/default"/>
    <dgm:cxn modelId="{69562BC3-590E-421D-9920-48AF74FCE64F}" type="presParOf" srcId="{C950C88B-2024-4CC3-9343-CD886F5F299E}" destId="{AB57EB4D-3E43-4A09-8B66-B5B91D4291AE}" srcOrd="4" destOrd="0" presId="urn:microsoft.com/office/officeart/2005/8/layout/default"/>
    <dgm:cxn modelId="{42FD89A6-9179-4D26-8393-58927D78FBDF}" type="presParOf" srcId="{C950C88B-2024-4CC3-9343-CD886F5F299E}" destId="{A61F7057-6E00-487A-B955-E2D96FE7D66D}" srcOrd="5" destOrd="0" presId="urn:microsoft.com/office/officeart/2005/8/layout/default"/>
    <dgm:cxn modelId="{1A3C59FD-7992-41BF-A43C-AD55448F22C1}" type="presParOf" srcId="{C950C88B-2024-4CC3-9343-CD886F5F299E}" destId="{EBAD6917-52C0-4DCF-9D22-358F019008AC}" srcOrd="6" destOrd="0" presId="urn:microsoft.com/office/officeart/2005/8/layout/default"/>
    <dgm:cxn modelId="{DC155A4A-E308-4366-9320-61FF909C0671}" type="presParOf" srcId="{C950C88B-2024-4CC3-9343-CD886F5F299E}" destId="{72712E93-DDA3-4671-8849-76CCFDE9ED91}" srcOrd="7" destOrd="0" presId="urn:microsoft.com/office/officeart/2005/8/layout/default"/>
    <dgm:cxn modelId="{345BE87B-BA21-4DDD-95E7-6919A0130F6A}" type="presParOf" srcId="{C950C88B-2024-4CC3-9343-CD886F5F299E}" destId="{605A0552-C507-41A4-BBC2-F27F24DF6C2A}" srcOrd="8" destOrd="0" presId="urn:microsoft.com/office/officeart/2005/8/layout/default"/>
    <dgm:cxn modelId="{E2820C7E-71DE-4DFF-9554-6A78B2C5C5BC}" type="presParOf" srcId="{C950C88B-2024-4CC3-9343-CD886F5F299E}" destId="{A9DDEAC8-BB16-4642-95A5-2EBE09345FEF}" srcOrd="9" destOrd="0" presId="urn:microsoft.com/office/officeart/2005/8/layout/default"/>
    <dgm:cxn modelId="{32535243-DA46-47CA-8670-B4803BB6648B}" type="presParOf" srcId="{C950C88B-2024-4CC3-9343-CD886F5F299E}" destId="{E25460C5-080E-4305-B409-C39F9A7C32C4}" srcOrd="10" destOrd="0" presId="urn:microsoft.com/office/officeart/2005/8/layout/default"/>
    <dgm:cxn modelId="{F03B9413-7925-49FA-A6AB-54A70976B751}" type="presParOf" srcId="{C950C88B-2024-4CC3-9343-CD886F5F299E}" destId="{1E23973D-6304-4E32-AFCA-83D34366234B}" srcOrd="11" destOrd="0" presId="urn:microsoft.com/office/officeart/2005/8/layout/default"/>
    <dgm:cxn modelId="{23C3887F-81BA-4099-948B-BD58617BD9A3}" type="presParOf" srcId="{C950C88B-2024-4CC3-9343-CD886F5F299E}" destId="{686B0471-29E5-40EA-8E9A-EFC53A74B86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F7D54-45FE-4393-874D-20D83AB897D7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911217-A03D-4F85-A7DF-CD00959E4AA0}">
      <dgm:prSet/>
      <dgm:spPr/>
      <dgm:t>
        <a:bodyPr/>
        <a:lstStyle/>
        <a:p>
          <a:r>
            <a:rPr lang="nl-NL" dirty="0"/>
            <a:t>Aan het einde van het jaar ga je naar groep 8. Het is dan extra belangrijk voor jou om zelfstandig en verantwoordelijk te zijn. </a:t>
          </a:r>
          <a:endParaRPr lang="en-US" dirty="0"/>
        </a:p>
      </dgm:t>
    </dgm:pt>
    <dgm:pt modelId="{9C99CD57-1C4D-4345-A6B2-C08AE48D238F}" type="parTrans" cxnId="{D195088F-4975-4C19-B848-E30C7F54AE78}">
      <dgm:prSet/>
      <dgm:spPr/>
      <dgm:t>
        <a:bodyPr/>
        <a:lstStyle/>
        <a:p>
          <a:endParaRPr lang="en-US"/>
        </a:p>
      </dgm:t>
    </dgm:pt>
    <dgm:pt modelId="{1C9229C3-CC1C-485F-9E9D-13FDE3CE4519}" type="sibTrans" cxnId="{D195088F-4975-4C19-B848-E30C7F54AE78}">
      <dgm:prSet/>
      <dgm:spPr/>
      <dgm:t>
        <a:bodyPr/>
        <a:lstStyle/>
        <a:p>
          <a:endParaRPr lang="en-US"/>
        </a:p>
      </dgm:t>
    </dgm:pt>
    <dgm:pt modelId="{65794B25-27BC-48AF-8B8A-473AFAE0102F}">
      <dgm:prSet/>
      <dgm:spPr/>
      <dgm:t>
        <a:bodyPr/>
        <a:lstStyle/>
        <a:p>
          <a:r>
            <a:rPr lang="nl-NL"/>
            <a:t>We gaan er allemaal aan werken om een hoger level te halen!</a:t>
          </a:r>
          <a:endParaRPr lang="en-US"/>
        </a:p>
      </dgm:t>
    </dgm:pt>
    <dgm:pt modelId="{B3145941-FC6A-4783-9559-711DE2D0F76D}" type="parTrans" cxnId="{C4E6CE15-813F-49D0-8CFA-A856EA709EC8}">
      <dgm:prSet/>
      <dgm:spPr/>
      <dgm:t>
        <a:bodyPr/>
        <a:lstStyle/>
        <a:p>
          <a:endParaRPr lang="en-US"/>
        </a:p>
      </dgm:t>
    </dgm:pt>
    <dgm:pt modelId="{AE317E49-D9DF-42A3-847C-D23141FB3219}" type="sibTrans" cxnId="{C4E6CE15-813F-49D0-8CFA-A856EA709EC8}">
      <dgm:prSet/>
      <dgm:spPr/>
      <dgm:t>
        <a:bodyPr/>
        <a:lstStyle/>
        <a:p>
          <a:endParaRPr lang="en-US"/>
        </a:p>
      </dgm:t>
    </dgm:pt>
    <dgm:pt modelId="{35211535-CD05-4F76-9DE4-B19A64E63405}" type="pres">
      <dgm:prSet presAssocID="{6DAF7D54-45FE-4393-874D-20D83AB897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7A51F5-155C-4348-82F2-56CA49292CCF}" type="pres">
      <dgm:prSet presAssocID="{BB911217-A03D-4F85-A7DF-CD00959E4AA0}" presName="hierRoot1" presStyleCnt="0"/>
      <dgm:spPr/>
    </dgm:pt>
    <dgm:pt modelId="{36F1C2FA-58A7-4835-B667-A631734F9418}" type="pres">
      <dgm:prSet presAssocID="{BB911217-A03D-4F85-A7DF-CD00959E4AA0}" presName="composite" presStyleCnt="0"/>
      <dgm:spPr/>
    </dgm:pt>
    <dgm:pt modelId="{285F60A6-6AE7-483B-A1D8-F81B4139E109}" type="pres">
      <dgm:prSet presAssocID="{BB911217-A03D-4F85-A7DF-CD00959E4AA0}" presName="background" presStyleLbl="node0" presStyleIdx="0" presStyleCnt="2"/>
      <dgm:spPr/>
    </dgm:pt>
    <dgm:pt modelId="{37B5CBF1-2DC8-487A-955B-58482630B1BE}" type="pres">
      <dgm:prSet presAssocID="{BB911217-A03D-4F85-A7DF-CD00959E4AA0}" presName="text" presStyleLbl="fgAcc0" presStyleIdx="0" presStyleCnt="2">
        <dgm:presLayoutVars>
          <dgm:chPref val="3"/>
        </dgm:presLayoutVars>
      </dgm:prSet>
      <dgm:spPr/>
    </dgm:pt>
    <dgm:pt modelId="{74A06239-A449-4BFF-BBFD-C67BED6EE857}" type="pres">
      <dgm:prSet presAssocID="{BB911217-A03D-4F85-A7DF-CD00959E4AA0}" presName="hierChild2" presStyleCnt="0"/>
      <dgm:spPr/>
    </dgm:pt>
    <dgm:pt modelId="{505ABCBA-4819-4805-9AB3-7F58BF9A6B19}" type="pres">
      <dgm:prSet presAssocID="{65794B25-27BC-48AF-8B8A-473AFAE0102F}" presName="hierRoot1" presStyleCnt="0"/>
      <dgm:spPr/>
    </dgm:pt>
    <dgm:pt modelId="{526AE4CC-DB86-40D0-A29D-5346574D5B83}" type="pres">
      <dgm:prSet presAssocID="{65794B25-27BC-48AF-8B8A-473AFAE0102F}" presName="composite" presStyleCnt="0"/>
      <dgm:spPr/>
    </dgm:pt>
    <dgm:pt modelId="{E818867F-ED4C-4F8B-8BF0-59F8FBDD22BC}" type="pres">
      <dgm:prSet presAssocID="{65794B25-27BC-48AF-8B8A-473AFAE0102F}" presName="background" presStyleLbl="node0" presStyleIdx="1" presStyleCnt="2"/>
      <dgm:spPr/>
    </dgm:pt>
    <dgm:pt modelId="{3824D40C-F078-4203-A475-9A56F05B0C9C}" type="pres">
      <dgm:prSet presAssocID="{65794B25-27BC-48AF-8B8A-473AFAE0102F}" presName="text" presStyleLbl="fgAcc0" presStyleIdx="1" presStyleCnt="2">
        <dgm:presLayoutVars>
          <dgm:chPref val="3"/>
        </dgm:presLayoutVars>
      </dgm:prSet>
      <dgm:spPr/>
    </dgm:pt>
    <dgm:pt modelId="{31B1857C-0492-4049-B5E4-307B25E3FF16}" type="pres">
      <dgm:prSet presAssocID="{65794B25-27BC-48AF-8B8A-473AFAE0102F}" presName="hierChild2" presStyleCnt="0"/>
      <dgm:spPr/>
    </dgm:pt>
  </dgm:ptLst>
  <dgm:cxnLst>
    <dgm:cxn modelId="{FFECCA06-FEC5-409E-B0A8-6F30CCA5737B}" type="presOf" srcId="{65794B25-27BC-48AF-8B8A-473AFAE0102F}" destId="{3824D40C-F078-4203-A475-9A56F05B0C9C}" srcOrd="0" destOrd="0" presId="urn:microsoft.com/office/officeart/2005/8/layout/hierarchy1"/>
    <dgm:cxn modelId="{C4E6CE15-813F-49D0-8CFA-A856EA709EC8}" srcId="{6DAF7D54-45FE-4393-874D-20D83AB897D7}" destId="{65794B25-27BC-48AF-8B8A-473AFAE0102F}" srcOrd="1" destOrd="0" parTransId="{B3145941-FC6A-4783-9559-711DE2D0F76D}" sibTransId="{AE317E49-D9DF-42A3-847C-D23141FB3219}"/>
    <dgm:cxn modelId="{4981391F-6157-4286-927A-65565EDC81D1}" type="presOf" srcId="{6DAF7D54-45FE-4393-874D-20D83AB897D7}" destId="{35211535-CD05-4F76-9DE4-B19A64E63405}" srcOrd="0" destOrd="0" presId="urn:microsoft.com/office/officeart/2005/8/layout/hierarchy1"/>
    <dgm:cxn modelId="{D195088F-4975-4C19-B848-E30C7F54AE78}" srcId="{6DAF7D54-45FE-4393-874D-20D83AB897D7}" destId="{BB911217-A03D-4F85-A7DF-CD00959E4AA0}" srcOrd="0" destOrd="0" parTransId="{9C99CD57-1C4D-4345-A6B2-C08AE48D238F}" sibTransId="{1C9229C3-CC1C-485F-9E9D-13FDE3CE4519}"/>
    <dgm:cxn modelId="{920B6BE7-AF10-4FAC-88A5-AD6F0A395C9B}" type="presOf" srcId="{BB911217-A03D-4F85-A7DF-CD00959E4AA0}" destId="{37B5CBF1-2DC8-487A-955B-58482630B1BE}" srcOrd="0" destOrd="0" presId="urn:microsoft.com/office/officeart/2005/8/layout/hierarchy1"/>
    <dgm:cxn modelId="{D6F06C16-C89E-4D43-B682-BCF85078189B}" type="presParOf" srcId="{35211535-CD05-4F76-9DE4-B19A64E63405}" destId="{887A51F5-155C-4348-82F2-56CA49292CCF}" srcOrd="0" destOrd="0" presId="urn:microsoft.com/office/officeart/2005/8/layout/hierarchy1"/>
    <dgm:cxn modelId="{A52EC549-E3BE-49C4-8E21-4B0A93FCBF14}" type="presParOf" srcId="{887A51F5-155C-4348-82F2-56CA49292CCF}" destId="{36F1C2FA-58A7-4835-B667-A631734F9418}" srcOrd="0" destOrd="0" presId="urn:microsoft.com/office/officeart/2005/8/layout/hierarchy1"/>
    <dgm:cxn modelId="{05D312CD-D194-4E31-96AE-2AAF84B95042}" type="presParOf" srcId="{36F1C2FA-58A7-4835-B667-A631734F9418}" destId="{285F60A6-6AE7-483B-A1D8-F81B4139E109}" srcOrd="0" destOrd="0" presId="urn:microsoft.com/office/officeart/2005/8/layout/hierarchy1"/>
    <dgm:cxn modelId="{1290C3A3-F8F7-49A2-971A-EA6D7D68383E}" type="presParOf" srcId="{36F1C2FA-58A7-4835-B667-A631734F9418}" destId="{37B5CBF1-2DC8-487A-955B-58482630B1BE}" srcOrd="1" destOrd="0" presId="urn:microsoft.com/office/officeart/2005/8/layout/hierarchy1"/>
    <dgm:cxn modelId="{6CE99133-0CF9-4E76-8BA5-31AADBF8B500}" type="presParOf" srcId="{887A51F5-155C-4348-82F2-56CA49292CCF}" destId="{74A06239-A449-4BFF-BBFD-C67BED6EE857}" srcOrd="1" destOrd="0" presId="urn:microsoft.com/office/officeart/2005/8/layout/hierarchy1"/>
    <dgm:cxn modelId="{7A32939B-AD78-4333-9306-25F71A199A2B}" type="presParOf" srcId="{35211535-CD05-4F76-9DE4-B19A64E63405}" destId="{505ABCBA-4819-4805-9AB3-7F58BF9A6B19}" srcOrd="1" destOrd="0" presId="urn:microsoft.com/office/officeart/2005/8/layout/hierarchy1"/>
    <dgm:cxn modelId="{EB4AA2B3-5D28-4658-96EE-FFACF2839BBC}" type="presParOf" srcId="{505ABCBA-4819-4805-9AB3-7F58BF9A6B19}" destId="{526AE4CC-DB86-40D0-A29D-5346574D5B83}" srcOrd="0" destOrd="0" presId="urn:microsoft.com/office/officeart/2005/8/layout/hierarchy1"/>
    <dgm:cxn modelId="{DA527198-1FE0-4CFB-A1E4-C50FB6DCDD9A}" type="presParOf" srcId="{526AE4CC-DB86-40D0-A29D-5346574D5B83}" destId="{E818867F-ED4C-4F8B-8BF0-59F8FBDD22BC}" srcOrd="0" destOrd="0" presId="urn:microsoft.com/office/officeart/2005/8/layout/hierarchy1"/>
    <dgm:cxn modelId="{AD112F75-4291-446D-9516-4F2EFD2A935B}" type="presParOf" srcId="{526AE4CC-DB86-40D0-A29D-5346574D5B83}" destId="{3824D40C-F078-4203-A475-9A56F05B0C9C}" srcOrd="1" destOrd="0" presId="urn:microsoft.com/office/officeart/2005/8/layout/hierarchy1"/>
    <dgm:cxn modelId="{E1F24ABF-190F-4C80-AB54-0168F354E84F}" type="presParOf" srcId="{505ABCBA-4819-4805-9AB3-7F58BF9A6B19}" destId="{31B1857C-0492-4049-B5E4-307B25E3FF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1DDEF-1A81-43D2-A656-0DEAA0F68C88}">
      <dsp:nvSpPr>
        <dsp:cNvPr id="0" name=""/>
        <dsp:cNvSpPr/>
      </dsp:nvSpPr>
      <dsp:spPr>
        <a:xfrm>
          <a:off x="0" y="292576"/>
          <a:ext cx="2339974" cy="14039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</a:rPr>
            <a:t>Je hebt jouw weektaak regelmatig niet af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292576"/>
        <a:ext cx="2339974" cy="1403985"/>
      </dsp:txXfrm>
    </dsp:sp>
    <dsp:sp modelId="{ADB971E4-28B0-4F4F-A265-E5F3A5A3B9E7}">
      <dsp:nvSpPr>
        <dsp:cNvPr id="0" name=""/>
        <dsp:cNvSpPr/>
      </dsp:nvSpPr>
      <dsp:spPr>
        <a:xfrm>
          <a:off x="2573972" y="292576"/>
          <a:ext cx="2339974" cy="1403985"/>
        </a:xfrm>
        <a:prstGeom prst="rect">
          <a:avLst/>
        </a:prstGeom>
        <a:solidFill>
          <a:schemeClr val="accent5">
            <a:hueOff val="-1415136"/>
            <a:satOff val="-17468"/>
            <a:lumOff val="1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</a:rPr>
            <a:t>Je kijkt meestal niet na of niet goed na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73972" y="292576"/>
        <a:ext cx="2339974" cy="1403985"/>
      </dsp:txXfrm>
    </dsp:sp>
    <dsp:sp modelId="{6BA74D33-23DE-4319-806B-8A3B8A778841}">
      <dsp:nvSpPr>
        <dsp:cNvPr id="0" name=""/>
        <dsp:cNvSpPr/>
      </dsp:nvSpPr>
      <dsp:spPr>
        <a:xfrm>
          <a:off x="5147944" y="292576"/>
          <a:ext cx="2339974" cy="1403985"/>
        </a:xfrm>
        <a:prstGeom prst="rect">
          <a:avLst/>
        </a:prstGeom>
        <a:solidFill>
          <a:schemeClr val="accent5">
            <a:hueOff val="-2830273"/>
            <a:satOff val="-34935"/>
            <a:lumOff val="3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</a:rPr>
            <a:t>Als je het lastig vindt, vraag je meestal geen hulp of schrijf je het over uit het antwoordenboekje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147944" y="292576"/>
        <a:ext cx="2339974" cy="1403985"/>
      </dsp:txXfrm>
    </dsp:sp>
    <dsp:sp modelId="{0BA90012-B95A-4C4A-B16E-212266EFC2EE}">
      <dsp:nvSpPr>
        <dsp:cNvPr id="0" name=""/>
        <dsp:cNvSpPr/>
      </dsp:nvSpPr>
      <dsp:spPr>
        <a:xfrm>
          <a:off x="0" y="1930558"/>
          <a:ext cx="2339974" cy="1403985"/>
        </a:xfrm>
        <a:prstGeom prst="rect">
          <a:avLst/>
        </a:prstGeom>
        <a:solidFill>
          <a:schemeClr val="accent5">
            <a:hueOff val="-4245410"/>
            <a:satOff val="-52403"/>
            <a:lumOff val="4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</a:rPr>
            <a:t>Je bent meestal met andere dingen bezig tijdens het zelfstandig werken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930558"/>
        <a:ext cx="2339974" cy="1403985"/>
      </dsp:txXfrm>
    </dsp:sp>
    <dsp:sp modelId="{2C594692-F126-41B7-940E-615612AD8B75}">
      <dsp:nvSpPr>
        <dsp:cNvPr id="0" name=""/>
        <dsp:cNvSpPr/>
      </dsp:nvSpPr>
      <dsp:spPr>
        <a:xfrm>
          <a:off x="2573972" y="1930558"/>
          <a:ext cx="2339974" cy="1403985"/>
        </a:xfrm>
        <a:prstGeom prst="rect">
          <a:avLst/>
        </a:prstGeom>
        <a:solidFill>
          <a:schemeClr val="accent5">
            <a:hueOff val="-5660546"/>
            <a:satOff val="-69870"/>
            <a:lumOff val="6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</a:rPr>
            <a:t>Je vergeet vaak de weektaak te gebruiken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73972" y="1930558"/>
        <a:ext cx="2339974" cy="1403985"/>
      </dsp:txXfrm>
    </dsp:sp>
    <dsp:sp modelId="{9F2C1631-64A2-45AB-8E97-61934E282720}">
      <dsp:nvSpPr>
        <dsp:cNvPr id="0" name=""/>
        <dsp:cNvSpPr/>
      </dsp:nvSpPr>
      <dsp:spPr>
        <a:xfrm>
          <a:off x="5147944" y="1930558"/>
          <a:ext cx="2339974" cy="1403985"/>
        </a:xfrm>
        <a:prstGeom prst="rect">
          <a:avLst/>
        </a:prstGeom>
        <a:solidFill>
          <a:schemeClr val="accent5">
            <a:hueOff val="-7075682"/>
            <a:satOff val="-87338"/>
            <a:lumOff val="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</a:rPr>
            <a:t>Je werkt meestal omdat de juf dat wil, maar te weinig om zelf te willen leren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147944" y="1930558"/>
        <a:ext cx="2339974" cy="1403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142C-F4F7-40FD-BD9D-F88AD77A903E}">
      <dsp:nvSpPr>
        <dsp:cNvPr id="0" name=""/>
        <dsp:cNvSpPr/>
      </dsp:nvSpPr>
      <dsp:spPr>
        <a:xfrm>
          <a:off x="0" y="323939"/>
          <a:ext cx="2213570" cy="13281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hebt jouw weektaak bijna altijd niet af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323939"/>
        <a:ext cx="2213570" cy="1328142"/>
      </dsp:txXfrm>
    </dsp:sp>
    <dsp:sp modelId="{CA6A11A7-4AFD-4C9F-8B22-4EEE6C3659E3}">
      <dsp:nvSpPr>
        <dsp:cNvPr id="0" name=""/>
        <dsp:cNvSpPr/>
      </dsp:nvSpPr>
      <dsp:spPr>
        <a:xfrm>
          <a:off x="2434927" y="323939"/>
          <a:ext cx="2213570" cy="1328142"/>
        </a:xfrm>
        <a:prstGeom prst="rect">
          <a:avLst/>
        </a:prstGeom>
        <a:solidFill>
          <a:schemeClr val="accent5">
            <a:hueOff val="-1415136"/>
            <a:satOff val="-17468"/>
            <a:lumOff val="1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kijkt niet na of niet goed na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434927" y="323939"/>
        <a:ext cx="2213570" cy="1328142"/>
      </dsp:txXfrm>
    </dsp:sp>
    <dsp:sp modelId="{39ED9D2E-6C6B-40B9-B83C-F482F197F9D4}">
      <dsp:nvSpPr>
        <dsp:cNvPr id="0" name=""/>
        <dsp:cNvSpPr/>
      </dsp:nvSpPr>
      <dsp:spPr>
        <a:xfrm>
          <a:off x="4869855" y="323939"/>
          <a:ext cx="2213570" cy="1328142"/>
        </a:xfrm>
        <a:prstGeom prst="rect">
          <a:avLst/>
        </a:prstGeom>
        <a:solidFill>
          <a:schemeClr val="accent5">
            <a:hueOff val="-2830273"/>
            <a:satOff val="-34935"/>
            <a:lumOff val="3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Als je het lastig vindt, vraag je geen hulp of schrijf je het over uit het antwoordenboekje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869855" y="323939"/>
        <a:ext cx="2213570" cy="1328142"/>
      </dsp:txXfrm>
    </dsp:sp>
    <dsp:sp modelId="{BC4558C7-6471-47D3-9CD5-7EEE35FDEE55}">
      <dsp:nvSpPr>
        <dsp:cNvPr id="0" name=""/>
        <dsp:cNvSpPr/>
      </dsp:nvSpPr>
      <dsp:spPr>
        <a:xfrm>
          <a:off x="0" y="1873438"/>
          <a:ext cx="2213570" cy="1328142"/>
        </a:xfrm>
        <a:prstGeom prst="rect">
          <a:avLst/>
        </a:prstGeom>
        <a:solidFill>
          <a:schemeClr val="accent5">
            <a:hueOff val="-4245410"/>
            <a:satOff val="-52403"/>
            <a:lumOff val="4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bent met andere dingen bezig tijdens het zelfstandig werken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1873438"/>
        <a:ext cx="2213570" cy="1328142"/>
      </dsp:txXfrm>
    </dsp:sp>
    <dsp:sp modelId="{3AE3A487-DD81-420D-BB81-8A877374CC7B}">
      <dsp:nvSpPr>
        <dsp:cNvPr id="0" name=""/>
        <dsp:cNvSpPr/>
      </dsp:nvSpPr>
      <dsp:spPr>
        <a:xfrm>
          <a:off x="2434927" y="1873438"/>
          <a:ext cx="2213570" cy="1328142"/>
        </a:xfrm>
        <a:prstGeom prst="rect">
          <a:avLst/>
        </a:prstGeom>
        <a:solidFill>
          <a:schemeClr val="accent5">
            <a:hueOff val="-5660546"/>
            <a:satOff val="-69870"/>
            <a:lumOff val="6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vergeet de weektaak te gebruiken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434927" y="1873438"/>
        <a:ext cx="2213570" cy="1328142"/>
      </dsp:txXfrm>
    </dsp:sp>
    <dsp:sp modelId="{610CA37D-7097-402D-9397-04467515EA18}">
      <dsp:nvSpPr>
        <dsp:cNvPr id="0" name=""/>
        <dsp:cNvSpPr/>
      </dsp:nvSpPr>
      <dsp:spPr>
        <a:xfrm>
          <a:off x="4869855" y="1873438"/>
          <a:ext cx="2213570" cy="1328142"/>
        </a:xfrm>
        <a:prstGeom prst="rect">
          <a:avLst/>
        </a:prstGeom>
        <a:solidFill>
          <a:schemeClr val="accent5">
            <a:hueOff val="-7075682"/>
            <a:satOff val="-87338"/>
            <a:lumOff val="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werkt  omdat de juf dat wil, maar te weinig om zelf te willen leren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869855" y="1873438"/>
        <a:ext cx="2213570" cy="1328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A3195-A81E-4CB9-ADE1-75A795DC5015}">
      <dsp:nvSpPr>
        <dsp:cNvPr id="0" name=""/>
        <dsp:cNvSpPr/>
      </dsp:nvSpPr>
      <dsp:spPr>
        <a:xfrm>
          <a:off x="172354" y="1295"/>
          <a:ext cx="1981428" cy="11888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maakt jouw werk omdat jij wil leren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72354" y="1295"/>
        <a:ext cx="1981428" cy="1188856"/>
      </dsp:txXfrm>
    </dsp:sp>
    <dsp:sp modelId="{C7A227EE-6952-4223-88D1-3694DA4196CE}">
      <dsp:nvSpPr>
        <dsp:cNvPr id="0" name=""/>
        <dsp:cNvSpPr/>
      </dsp:nvSpPr>
      <dsp:spPr>
        <a:xfrm>
          <a:off x="2351925" y="1295"/>
          <a:ext cx="1981428" cy="1188856"/>
        </a:xfrm>
        <a:prstGeom prst="rect">
          <a:avLst/>
        </a:prstGeom>
        <a:gradFill rotWithShape="0">
          <a:gsLst>
            <a:gs pos="0">
              <a:schemeClr val="accent5">
                <a:hueOff val="-1179280"/>
                <a:satOff val="-14556"/>
                <a:lumOff val="13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79280"/>
                <a:satOff val="-14556"/>
                <a:lumOff val="13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79280"/>
                <a:satOff val="-14556"/>
                <a:lumOff val="13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hebt jouw weektaak af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351925" y="1295"/>
        <a:ext cx="1981428" cy="1188856"/>
      </dsp:txXfrm>
    </dsp:sp>
    <dsp:sp modelId="{BBA6218E-6B12-4234-BCB3-EA28692EDA40}">
      <dsp:nvSpPr>
        <dsp:cNvPr id="0" name=""/>
        <dsp:cNvSpPr/>
      </dsp:nvSpPr>
      <dsp:spPr>
        <a:xfrm>
          <a:off x="4531496" y="1295"/>
          <a:ext cx="1981428" cy="1188856"/>
        </a:xfrm>
        <a:prstGeom prst="rect">
          <a:avLst/>
        </a:prstGeom>
        <a:gradFill rotWithShape="0">
          <a:gsLst>
            <a:gs pos="0">
              <a:schemeClr val="accent5">
                <a:hueOff val="-2358561"/>
                <a:satOff val="-29113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58561"/>
                <a:satOff val="-29113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58561"/>
                <a:satOff val="-29113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Lukte het niet om het af te krijgen dan neem je het mee naar  huis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531496" y="1295"/>
        <a:ext cx="1981428" cy="1188856"/>
      </dsp:txXfrm>
    </dsp:sp>
    <dsp:sp modelId="{ADFDD4E5-AC34-4118-BA75-E996A41E1C86}">
      <dsp:nvSpPr>
        <dsp:cNvPr id="0" name=""/>
        <dsp:cNvSpPr/>
      </dsp:nvSpPr>
      <dsp:spPr>
        <a:xfrm>
          <a:off x="172354" y="1388295"/>
          <a:ext cx="1981428" cy="1188856"/>
        </a:xfrm>
        <a:prstGeom prst="rect">
          <a:avLst/>
        </a:prstGeom>
        <a:gradFill rotWithShape="0">
          <a:gsLst>
            <a:gs pos="0">
              <a:schemeClr val="accent5">
                <a:hueOff val="-3537841"/>
                <a:satOff val="-43669"/>
                <a:lumOff val="4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537841"/>
                <a:satOff val="-43669"/>
                <a:lumOff val="4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537841"/>
                <a:satOff val="-43669"/>
                <a:lumOff val="4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werkt geconcentreerd tijdens het zelfstandig werken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72354" y="1388295"/>
        <a:ext cx="1981428" cy="1188856"/>
      </dsp:txXfrm>
    </dsp:sp>
    <dsp:sp modelId="{BD750C29-399A-4365-80EE-72DADAC670F6}">
      <dsp:nvSpPr>
        <dsp:cNvPr id="0" name=""/>
        <dsp:cNvSpPr/>
      </dsp:nvSpPr>
      <dsp:spPr>
        <a:xfrm>
          <a:off x="2351925" y="1388295"/>
          <a:ext cx="1981428" cy="1188856"/>
        </a:xfrm>
        <a:prstGeom prst="rect">
          <a:avLst/>
        </a:prstGeom>
        <a:gradFill rotWithShape="0">
          <a:gsLst>
            <a:gs pos="0">
              <a:schemeClr val="accent5">
                <a:hueOff val="-4717122"/>
                <a:satOff val="-58225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17122"/>
                <a:satOff val="-58225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17122"/>
                <a:satOff val="-58225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kunt plannen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351925" y="1388295"/>
        <a:ext cx="1981428" cy="1188856"/>
      </dsp:txXfrm>
    </dsp:sp>
    <dsp:sp modelId="{1924EF41-2713-48F1-9003-2192D2003790}">
      <dsp:nvSpPr>
        <dsp:cNvPr id="0" name=""/>
        <dsp:cNvSpPr/>
      </dsp:nvSpPr>
      <dsp:spPr>
        <a:xfrm>
          <a:off x="4531496" y="1388295"/>
          <a:ext cx="1981428" cy="1188856"/>
        </a:xfrm>
        <a:prstGeom prst="rect">
          <a:avLst/>
        </a:prstGeom>
        <a:gradFill rotWithShape="0">
          <a:gsLst>
            <a:gs pos="0">
              <a:schemeClr val="accent5">
                <a:hueOff val="-5896402"/>
                <a:satOff val="-72782"/>
                <a:lumOff val="67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96402"/>
                <a:satOff val="-72782"/>
                <a:lumOff val="67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96402"/>
                <a:satOff val="-72782"/>
                <a:lumOff val="67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vraagt hulp als je iets lastig vindt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531496" y="1388295"/>
        <a:ext cx="1981428" cy="1188856"/>
      </dsp:txXfrm>
    </dsp:sp>
    <dsp:sp modelId="{F422E464-849A-4B8F-9B57-B759B1C39D9E}">
      <dsp:nvSpPr>
        <dsp:cNvPr id="0" name=""/>
        <dsp:cNvSpPr/>
      </dsp:nvSpPr>
      <dsp:spPr>
        <a:xfrm>
          <a:off x="2351925" y="2775295"/>
          <a:ext cx="1981428" cy="1188856"/>
        </a:xfrm>
        <a:prstGeom prst="rect">
          <a:avLst/>
        </a:prstGeom>
        <a:gradFill rotWithShape="0">
          <a:gsLst>
            <a:gs pos="0">
              <a:schemeClr val="accent5">
                <a:hueOff val="-7075682"/>
                <a:satOff val="-87338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075682"/>
                <a:satOff val="-87338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075682"/>
                <a:satOff val="-87338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tx1"/>
              </a:solidFill>
            </a:rPr>
            <a:t>Je hebt het werk nagekeken en verbeterd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351925" y="2775295"/>
        <a:ext cx="1981428" cy="1188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D180-DF7A-4D1C-9C79-D525E732A8E6}">
      <dsp:nvSpPr>
        <dsp:cNvPr id="0" name=""/>
        <dsp:cNvSpPr/>
      </dsp:nvSpPr>
      <dsp:spPr>
        <a:xfrm>
          <a:off x="95615" y="2250"/>
          <a:ext cx="1953190" cy="1171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Je maakt jouw werk omdat jij wil leren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5615" y="2250"/>
        <a:ext cx="1953190" cy="1171914"/>
      </dsp:txXfrm>
    </dsp:sp>
    <dsp:sp modelId="{60DA2C26-1E46-49D0-A0E8-492437273996}">
      <dsp:nvSpPr>
        <dsp:cNvPr id="0" name=""/>
        <dsp:cNvSpPr/>
      </dsp:nvSpPr>
      <dsp:spPr>
        <a:xfrm>
          <a:off x="2244124" y="2250"/>
          <a:ext cx="1953190" cy="1171914"/>
        </a:xfrm>
        <a:prstGeom prst="rect">
          <a:avLst/>
        </a:prstGeom>
        <a:gradFill rotWithShape="0">
          <a:gsLst>
            <a:gs pos="0">
              <a:schemeClr val="accent5">
                <a:hueOff val="-1179280"/>
                <a:satOff val="-14556"/>
                <a:lumOff val="13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79280"/>
                <a:satOff val="-14556"/>
                <a:lumOff val="13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79280"/>
                <a:satOff val="-14556"/>
                <a:lumOff val="13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Je hebt jouw weektaak  meestal af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44124" y="2250"/>
        <a:ext cx="1953190" cy="1171914"/>
      </dsp:txXfrm>
    </dsp:sp>
    <dsp:sp modelId="{AB57EB4D-3E43-4A09-8B66-B5B91D4291AE}">
      <dsp:nvSpPr>
        <dsp:cNvPr id="0" name=""/>
        <dsp:cNvSpPr/>
      </dsp:nvSpPr>
      <dsp:spPr>
        <a:xfrm>
          <a:off x="4392634" y="2250"/>
          <a:ext cx="1953190" cy="1171914"/>
        </a:xfrm>
        <a:prstGeom prst="rect">
          <a:avLst/>
        </a:prstGeom>
        <a:gradFill rotWithShape="0">
          <a:gsLst>
            <a:gs pos="0">
              <a:schemeClr val="accent5">
                <a:hueOff val="-2358561"/>
                <a:satOff val="-29113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58561"/>
                <a:satOff val="-29113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58561"/>
                <a:satOff val="-29113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Je </a:t>
          </a:r>
          <a:r>
            <a:rPr lang="en-US" sz="1600" kern="1200" dirty="0" err="1">
              <a:solidFill>
                <a:schemeClr val="tx1"/>
              </a:solidFill>
            </a:rPr>
            <a:t>houdt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jouw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weektaak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bij</a:t>
          </a:r>
          <a:r>
            <a:rPr lang="en-US" sz="1600" kern="1200" dirty="0">
              <a:solidFill>
                <a:schemeClr val="tx1"/>
              </a:solidFill>
            </a:rPr>
            <a:t> met wat is </a:t>
          </a:r>
          <a:r>
            <a:rPr lang="en-US" sz="1600" kern="1200" dirty="0" err="1">
              <a:solidFill>
                <a:schemeClr val="tx1"/>
              </a:solidFill>
            </a:rPr>
            <a:t>en</a:t>
          </a:r>
          <a:r>
            <a:rPr lang="en-US" sz="1600" kern="1200" dirty="0">
              <a:solidFill>
                <a:schemeClr val="tx1"/>
              </a:solidFill>
            </a:rPr>
            <a:t> wat </a:t>
          </a:r>
          <a:r>
            <a:rPr lang="en-US" sz="1600" kern="1200" dirty="0" err="1">
              <a:solidFill>
                <a:schemeClr val="tx1"/>
              </a:solidFill>
            </a:rPr>
            <a:t>niet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92634" y="2250"/>
        <a:ext cx="1953190" cy="1171914"/>
      </dsp:txXfrm>
    </dsp:sp>
    <dsp:sp modelId="{EBAD6917-52C0-4DCF-9D22-358F019008AC}">
      <dsp:nvSpPr>
        <dsp:cNvPr id="0" name=""/>
        <dsp:cNvSpPr/>
      </dsp:nvSpPr>
      <dsp:spPr>
        <a:xfrm>
          <a:off x="95615" y="1369484"/>
          <a:ext cx="1953190" cy="1171914"/>
        </a:xfrm>
        <a:prstGeom prst="rect">
          <a:avLst/>
        </a:prstGeom>
        <a:gradFill rotWithShape="0">
          <a:gsLst>
            <a:gs pos="0">
              <a:schemeClr val="accent5">
                <a:hueOff val="-3537841"/>
                <a:satOff val="-43669"/>
                <a:lumOff val="4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537841"/>
                <a:satOff val="-43669"/>
                <a:lumOff val="4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537841"/>
                <a:satOff val="-43669"/>
                <a:lumOff val="4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Je werkt vaak geconcentreerd tijdens het zelfstandig werken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5615" y="1369484"/>
        <a:ext cx="1953190" cy="1171914"/>
      </dsp:txXfrm>
    </dsp:sp>
    <dsp:sp modelId="{605A0552-C507-41A4-BBC2-F27F24DF6C2A}">
      <dsp:nvSpPr>
        <dsp:cNvPr id="0" name=""/>
        <dsp:cNvSpPr/>
      </dsp:nvSpPr>
      <dsp:spPr>
        <a:xfrm>
          <a:off x="2244124" y="1369484"/>
          <a:ext cx="1953190" cy="1171914"/>
        </a:xfrm>
        <a:prstGeom prst="rect">
          <a:avLst/>
        </a:prstGeom>
        <a:gradFill rotWithShape="0">
          <a:gsLst>
            <a:gs pos="0">
              <a:schemeClr val="accent5">
                <a:hueOff val="-4717122"/>
                <a:satOff val="-58225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17122"/>
                <a:satOff val="-58225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17122"/>
                <a:satOff val="-58225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Je volgt de weektaak per dag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44124" y="1369484"/>
        <a:ext cx="1953190" cy="1171914"/>
      </dsp:txXfrm>
    </dsp:sp>
    <dsp:sp modelId="{E25460C5-080E-4305-B409-C39F9A7C32C4}">
      <dsp:nvSpPr>
        <dsp:cNvPr id="0" name=""/>
        <dsp:cNvSpPr/>
      </dsp:nvSpPr>
      <dsp:spPr>
        <a:xfrm>
          <a:off x="4392634" y="1369484"/>
          <a:ext cx="1953190" cy="1171914"/>
        </a:xfrm>
        <a:prstGeom prst="rect">
          <a:avLst/>
        </a:prstGeom>
        <a:gradFill rotWithShape="0">
          <a:gsLst>
            <a:gs pos="0">
              <a:schemeClr val="accent5">
                <a:hueOff val="-5896402"/>
                <a:satOff val="-72782"/>
                <a:lumOff val="67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96402"/>
                <a:satOff val="-72782"/>
                <a:lumOff val="67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96402"/>
                <a:satOff val="-72782"/>
                <a:lumOff val="67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Je vraagt vaak hulp als je iets lastig vindt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92634" y="1369484"/>
        <a:ext cx="1953190" cy="1171914"/>
      </dsp:txXfrm>
    </dsp:sp>
    <dsp:sp modelId="{686B0471-29E5-40EA-8E9A-EFC53A74B868}">
      <dsp:nvSpPr>
        <dsp:cNvPr id="0" name=""/>
        <dsp:cNvSpPr/>
      </dsp:nvSpPr>
      <dsp:spPr>
        <a:xfrm>
          <a:off x="2244124" y="2736717"/>
          <a:ext cx="1953190" cy="1171914"/>
        </a:xfrm>
        <a:prstGeom prst="rect">
          <a:avLst/>
        </a:prstGeom>
        <a:gradFill rotWithShape="0">
          <a:gsLst>
            <a:gs pos="0">
              <a:schemeClr val="accent5">
                <a:hueOff val="-7075682"/>
                <a:satOff val="-87338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075682"/>
                <a:satOff val="-87338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075682"/>
                <a:satOff val="-87338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Je hebt het werk meestal nagekeken en verbeterd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44124" y="2736717"/>
        <a:ext cx="1953190" cy="1171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F60A6-6AE7-483B-A1D8-F81B4139E109}">
      <dsp:nvSpPr>
        <dsp:cNvPr id="0" name=""/>
        <dsp:cNvSpPr/>
      </dsp:nvSpPr>
      <dsp:spPr>
        <a:xfrm>
          <a:off x="883" y="711304"/>
          <a:ext cx="3100308" cy="1968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B5CBF1-2DC8-487A-955B-58482630B1BE}">
      <dsp:nvSpPr>
        <dsp:cNvPr id="0" name=""/>
        <dsp:cNvSpPr/>
      </dsp:nvSpPr>
      <dsp:spPr>
        <a:xfrm>
          <a:off x="345361" y="1038559"/>
          <a:ext cx="3100308" cy="196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Aan het einde van het jaar ga je naar groep 8. Het is dan extra belangrijk voor jou om zelfstandig en verantwoordelijk te zijn. </a:t>
          </a:r>
          <a:endParaRPr lang="en-US" sz="2000" kern="1200" dirty="0"/>
        </a:p>
      </dsp:txBody>
      <dsp:txXfrm>
        <a:off x="403022" y="1096220"/>
        <a:ext cx="2984986" cy="1853373"/>
      </dsp:txXfrm>
    </dsp:sp>
    <dsp:sp modelId="{E818867F-ED4C-4F8B-8BF0-59F8FBDD22BC}">
      <dsp:nvSpPr>
        <dsp:cNvPr id="0" name=""/>
        <dsp:cNvSpPr/>
      </dsp:nvSpPr>
      <dsp:spPr>
        <a:xfrm>
          <a:off x="3790148" y="711304"/>
          <a:ext cx="3100308" cy="1968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24D40C-F078-4203-A475-9A56F05B0C9C}">
      <dsp:nvSpPr>
        <dsp:cNvPr id="0" name=""/>
        <dsp:cNvSpPr/>
      </dsp:nvSpPr>
      <dsp:spPr>
        <a:xfrm>
          <a:off x="4134627" y="1038559"/>
          <a:ext cx="3100308" cy="196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We gaan er allemaal aan werken om een hoger level te halen!</a:t>
          </a:r>
          <a:endParaRPr lang="en-US" sz="2000" kern="1200"/>
        </a:p>
      </dsp:txBody>
      <dsp:txXfrm>
        <a:off x="4192288" y="1096220"/>
        <a:ext cx="2984986" cy="1853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011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6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2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5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3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‹nr.›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51A851-A3DB-485C-A09C-E721CCAE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r>
              <a:rPr lang="nl-NL" dirty="0"/>
              <a:t>Level </a:t>
            </a:r>
            <a:r>
              <a:rPr lang="nl-NL" sz="6000" dirty="0"/>
              <a:t>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DB21EC-66FB-4860-833E-954FD0BB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1" r="7860" b="-2"/>
          <a:stretch/>
        </p:blipFill>
        <p:spPr>
          <a:xfrm>
            <a:off x="762000" y="758952"/>
            <a:ext cx="2978154" cy="4087368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26B2D07-FB8A-484D-B60D-17B3A270D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199839"/>
              </p:ext>
            </p:extLst>
          </p:nvPr>
        </p:nvGraphicFramePr>
        <p:xfrm>
          <a:off x="3850640" y="2397760"/>
          <a:ext cx="7487920" cy="362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3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51A851-A3DB-485C-A09C-E721CCAE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r>
              <a:rPr lang="nl-NL" dirty="0"/>
              <a:t>Level </a:t>
            </a:r>
            <a:r>
              <a:rPr lang="nl-NL" sz="6000" dirty="0"/>
              <a:t>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9D2AA9-373E-4291-B0AC-839473E72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2" b="-2"/>
          <a:stretch/>
        </p:blipFill>
        <p:spPr>
          <a:xfrm>
            <a:off x="762000" y="758952"/>
            <a:ext cx="3513455" cy="4822041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26B2D07-FB8A-484D-B60D-17B3A270D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482050"/>
              </p:ext>
            </p:extLst>
          </p:nvPr>
        </p:nvGraphicFramePr>
        <p:xfrm>
          <a:off x="4275455" y="2387600"/>
          <a:ext cx="7083426" cy="352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4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7D9CF8-1838-4797-8FE0-5B3784CB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883921"/>
            <a:ext cx="5250030" cy="1979098"/>
          </a:xfrm>
        </p:spPr>
        <p:txBody>
          <a:bodyPr>
            <a:normAutofit/>
          </a:bodyPr>
          <a:lstStyle/>
          <a:p>
            <a:r>
              <a:rPr lang="nl-NL" dirty="0"/>
              <a:t>Level </a:t>
            </a:r>
            <a:r>
              <a:rPr lang="nl-NL" sz="6000" dirty="0"/>
              <a:t>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ADCA5B-3B84-40D0-87C2-150C34CE7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1" r="9198" b="-2"/>
          <a:stretch/>
        </p:blipFill>
        <p:spPr>
          <a:xfrm>
            <a:off x="762000" y="758952"/>
            <a:ext cx="3890922" cy="5340096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337A4A8-0C99-434F-9C8A-F7339CBAE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823367"/>
              </p:ext>
            </p:extLst>
          </p:nvPr>
        </p:nvGraphicFramePr>
        <p:xfrm>
          <a:off x="4744720" y="2133600"/>
          <a:ext cx="6685280" cy="396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281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7D9CF8-1838-4797-8FE0-5B3784CB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965201"/>
            <a:ext cx="5250030" cy="1897818"/>
          </a:xfrm>
        </p:spPr>
        <p:txBody>
          <a:bodyPr>
            <a:normAutofit/>
          </a:bodyPr>
          <a:lstStyle/>
          <a:p>
            <a:r>
              <a:rPr lang="nl-NL" dirty="0"/>
              <a:t>Level </a:t>
            </a:r>
            <a:r>
              <a:rPr lang="nl-NL" sz="6000" dirty="0"/>
              <a:t>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B186D2-5F25-41D9-BD06-469418B5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09351"/>
            <a:ext cx="3210560" cy="3744093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337A4A8-0C99-434F-9C8A-F7339CBAE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530525"/>
              </p:ext>
            </p:extLst>
          </p:nvPr>
        </p:nvGraphicFramePr>
        <p:xfrm>
          <a:off x="4734560" y="2092960"/>
          <a:ext cx="6441440" cy="391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875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194704-34E5-42A2-BC93-2C96290A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r>
              <a:rPr lang="nl-NL" dirty="0"/>
              <a:t>In welk level zit jij?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BB9AC7-0596-4CC0-91CC-57E6692A3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4" r="21015" b="1"/>
          <a:stretch/>
        </p:blipFill>
        <p:spPr>
          <a:xfrm>
            <a:off x="762000" y="758952"/>
            <a:ext cx="3259461" cy="4473448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B861869-CCEB-4EBD-974B-2A839F3DC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21066"/>
              </p:ext>
            </p:extLst>
          </p:nvPr>
        </p:nvGraphicFramePr>
        <p:xfrm>
          <a:off x="4021461" y="2072640"/>
          <a:ext cx="7235819" cy="371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741616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298</Words>
  <Application>Microsoft Office PowerPoint</Application>
  <PresentationFormat>Breedbeeld</PresentationFormat>
  <Paragraphs>33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Aharoni</vt:lpstr>
      <vt:lpstr>Arial</vt:lpstr>
      <vt:lpstr>Avenir Next LT Pro</vt:lpstr>
      <vt:lpstr>PrismaticVTI</vt:lpstr>
      <vt:lpstr>Level 2</vt:lpstr>
      <vt:lpstr>Level 1</vt:lpstr>
      <vt:lpstr>Level 4</vt:lpstr>
      <vt:lpstr>Level 3</vt:lpstr>
      <vt:lpstr>In welk level zit jij?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</dc:title>
  <dc:creator>Pamela van Walbeek</dc:creator>
  <cp:lastModifiedBy>Jonne Heeling</cp:lastModifiedBy>
  <cp:revision>13</cp:revision>
  <cp:lastPrinted>2021-03-11T12:12:54Z</cp:lastPrinted>
  <dcterms:created xsi:type="dcterms:W3CDTF">2021-03-11T09:24:59Z</dcterms:created>
  <dcterms:modified xsi:type="dcterms:W3CDTF">2021-11-09T17:44:49Z</dcterms:modified>
</cp:coreProperties>
</file>